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75" r:id="rId3"/>
    <p:sldId id="324" r:id="rId4"/>
    <p:sldId id="376" r:id="rId5"/>
    <p:sldId id="377" r:id="rId6"/>
    <p:sldId id="379" r:id="rId7"/>
    <p:sldId id="378" r:id="rId8"/>
    <p:sldId id="257" r:id="rId9"/>
    <p:sldId id="351" r:id="rId10"/>
    <p:sldId id="346" r:id="rId11"/>
    <p:sldId id="344" r:id="rId12"/>
    <p:sldId id="322" r:id="rId13"/>
    <p:sldId id="330" r:id="rId14"/>
    <p:sldId id="332" r:id="rId15"/>
    <p:sldId id="340" r:id="rId16"/>
    <p:sldId id="341" r:id="rId17"/>
    <p:sldId id="366" r:id="rId18"/>
    <p:sldId id="368" r:id="rId19"/>
    <p:sldId id="372" r:id="rId20"/>
    <p:sldId id="373" r:id="rId21"/>
    <p:sldId id="374" r:id="rId22"/>
    <p:sldId id="381" r:id="rId23"/>
    <p:sldId id="380" r:id="rId24"/>
    <p:sldId id="3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9AEDB-7ABF-4C66-98A2-303187F7A1B2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8AA608D-88DE-46B9-8752-57AA40FBCF2E}">
      <dgm:prSet phldrT="[Текст]"/>
      <dgm:spPr/>
      <dgm:t>
        <a:bodyPr/>
        <a:lstStyle/>
        <a:p>
          <a:r>
            <a:rPr lang="ru-RU" dirty="0" smtClean="0"/>
            <a:t>Развитие инфраструктуры</a:t>
          </a:r>
          <a:endParaRPr lang="ru-RU" dirty="0"/>
        </a:p>
      </dgm:t>
    </dgm:pt>
    <dgm:pt modelId="{22E5ECC2-E121-4BD1-8FA6-47E96109B533}" type="parTrans" cxnId="{EAC2BC21-65FA-49C5-A543-D9D5D089420A}">
      <dgm:prSet/>
      <dgm:spPr/>
      <dgm:t>
        <a:bodyPr/>
        <a:lstStyle/>
        <a:p>
          <a:endParaRPr lang="ru-RU"/>
        </a:p>
      </dgm:t>
    </dgm:pt>
    <dgm:pt modelId="{D500DBF2-6A4A-4B04-8390-ED976252C040}" type="sibTrans" cxnId="{EAC2BC21-65FA-49C5-A543-D9D5D089420A}">
      <dgm:prSet/>
      <dgm:spPr/>
      <dgm:t>
        <a:bodyPr/>
        <a:lstStyle/>
        <a:p>
          <a:endParaRPr lang="ru-RU"/>
        </a:p>
      </dgm:t>
    </dgm:pt>
    <dgm:pt modelId="{2E002729-599A-4327-A2C5-44B5605CD404}">
      <dgm:prSet phldrT="[Текст]"/>
      <dgm:spPr/>
      <dgm:t>
        <a:bodyPr/>
        <a:lstStyle/>
        <a:p>
          <a:r>
            <a:rPr lang="ru-RU" dirty="0" smtClean="0"/>
            <a:t>Развитие учреждений новых типов и видов</a:t>
          </a:r>
          <a:endParaRPr lang="ru-RU" dirty="0"/>
        </a:p>
      </dgm:t>
    </dgm:pt>
    <dgm:pt modelId="{01D36C2B-868F-44E8-AC48-54CF161D8904}" type="parTrans" cxnId="{566FAD3C-EF47-4F41-99E8-355837ACFB9E}">
      <dgm:prSet/>
      <dgm:spPr/>
      <dgm:t>
        <a:bodyPr/>
        <a:lstStyle/>
        <a:p>
          <a:endParaRPr lang="ru-RU"/>
        </a:p>
      </dgm:t>
    </dgm:pt>
    <dgm:pt modelId="{23E839BD-49DB-4C56-86C2-B36C8642CEED}" type="sibTrans" cxnId="{566FAD3C-EF47-4F41-99E8-355837ACFB9E}">
      <dgm:prSet/>
      <dgm:spPr/>
      <dgm:t>
        <a:bodyPr/>
        <a:lstStyle/>
        <a:p>
          <a:endParaRPr lang="ru-RU"/>
        </a:p>
      </dgm:t>
    </dgm:pt>
    <dgm:pt modelId="{B1E5219B-7035-412B-A51A-9CF2D72B19F8}">
      <dgm:prSet phldrT="[Текст]"/>
      <dgm:spPr/>
      <dgm:t>
        <a:bodyPr/>
        <a:lstStyle/>
        <a:p>
          <a:r>
            <a:rPr lang="ru-RU" dirty="0" smtClean="0"/>
            <a:t>Развитие сервисов</a:t>
          </a:r>
          <a:endParaRPr lang="ru-RU" dirty="0"/>
        </a:p>
      </dgm:t>
    </dgm:pt>
    <dgm:pt modelId="{274BA754-5947-429B-945E-E75580E385BF}" type="parTrans" cxnId="{A192A9FD-4E92-488F-A548-284A7AF1240C}">
      <dgm:prSet/>
      <dgm:spPr/>
      <dgm:t>
        <a:bodyPr/>
        <a:lstStyle/>
        <a:p>
          <a:endParaRPr lang="ru-RU"/>
        </a:p>
      </dgm:t>
    </dgm:pt>
    <dgm:pt modelId="{716C7E52-2909-4CD5-BE69-9886C1E52C99}" type="sibTrans" cxnId="{A192A9FD-4E92-488F-A548-284A7AF1240C}">
      <dgm:prSet/>
      <dgm:spPr/>
      <dgm:t>
        <a:bodyPr/>
        <a:lstStyle/>
        <a:p>
          <a:endParaRPr lang="ru-RU"/>
        </a:p>
      </dgm:t>
    </dgm:pt>
    <dgm:pt modelId="{14169369-CBAC-4B5D-9608-1D1435336B83}">
      <dgm:prSet phldrT="[Текст]"/>
      <dgm:spPr/>
      <dgm:t>
        <a:bodyPr/>
        <a:lstStyle/>
        <a:p>
          <a:r>
            <a:rPr lang="ru-RU" dirty="0" smtClean="0"/>
            <a:t>Формирование идеологии СДУ</a:t>
          </a:r>
          <a:endParaRPr lang="ru-RU" dirty="0"/>
        </a:p>
      </dgm:t>
    </dgm:pt>
    <dgm:pt modelId="{2A158264-5A1C-4D71-A752-FB3785C8A63E}" type="parTrans" cxnId="{6170F7F6-D656-428F-8702-4A436396FF85}">
      <dgm:prSet/>
      <dgm:spPr/>
      <dgm:t>
        <a:bodyPr/>
        <a:lstStyle/>
        <a:p>
          <a:endParaRPr lang="ru-RU"/>
        </a:p>
      </dgm:t>
    </dgm:pt>
    <dgm:pt modelId="{83FA46DF-17D2-48C1-A000-B4B2C43EA134}" type="sibTrans" cxnId="{6170F7F6-D656-428F-8702-4A436396FF85}">
      <dgm:prSet/>
      <dgm:spPr/>
      <dgm:t>
        <a:bodyPr/>
        <a:lstStyle/>
        <a:p>
          <a:endParaRPr lang="ru-RU"/>
        </a:p>
      </dgm:t>
    </dgm:pt>
    <dgm:pt modelId="{A6E6A7DE-89F6-4C3B-B674-F253611C4DB1}">
      <dgm:prSet phldrT="[Текст]"/>
      <dgm:spPr/>
      <dgm:t>
        <a:bodyPr/>
        <a:lstStyle/>
        <a:p>
          <a:r>
            <a:rPr lang="ru-RU" dirty="0" smtClean="0"/>
            <a:t>Формирование миссии, целей и ценностей деятельности учреждений, вовлеченных в СДУ</a:t>
          </a:r>
          <a:endParaRPr lang="ru-RU" dirty="0"/>
        </a:p>
      </dgm:t>
    </dgm:pt>
    <dgm:pt modelId="{7C905BD0-AB53-4F7F-87A9-F6CE0677ED90}" type="parTrans" cxnId="{2D2659E4-26BE-418D-94E7-679A7EA7354B}">
      <dgm:prSet/>
      <dgm:spPr/>
      <dgm:t>
        <a:bodyPr/>
        <a:lstStyle/>
        <a:p>
          <a:endParaRPr lang="ru-RU"/>
        </a:p>
      </dgm:t>
    </dgm:pt>
    <dgm:pt modelId="{D9914CF8-B844-463C-A998-A02F9FBA7040}" type="sibTrans" cxnId="{2D2659E4-26BE-418D-94E7-679A7EA7354B}">
      <dgm:prSet/>
      <dgm:spPr/>
      <dgm:t>
        <a:bodyPr/>
        <a:lstStyle/>
        <a:p>
          <a:endParaRPr lang="ru-RU"/>
        </a:p>
      </dgm:t>
    </dgm:pt>
    <dgm:pt modelId="{10173AD7-20A0-41DB-9E24-02E6CE7C6D90}">
      <dgm:prSet phldrT="[Текст]"/>
      <dgm:spPr/>
      <dgm:t>
        <a:bodyPr/>
        <a:lstStyle/>
        <a:p>
          <a:r>
            <a:rPr lang="ru-RU" dirty="0" smtClean="0"/>
            <a:t>Нормирование труда работников  с учетом степени типизации</a:t>
          </a:r>
          <a:endParaRPr lang="ru-RU" dirty="0"/>
        </a:p>
      </dgm:t>
    </dgm:pt>
    <dgm:pt modelId="{C7721A71-2F4A-4415-8732-0FE7980C64D0}" type="parTrans" cxnId="{21E72DC6-37F0-469D-832C-65DED2DCD510}">
      <dgm:prSet/>
      <dgm:spPr/>
      <dgm:t>
        <a:bodyPr/>
        <a:lstStyle/>
        <a:p>
          <a:endParaRPr lang="ru-RU"/>
        </a:p>
      </dgm:t>
    </dgm:pt>
    <dgm:pt modelId="{1C69867E-7B89-4E4F-9DDA-72A594F9D3D5}" type="sibTrans" cxnId="{21E72DC6-37F0-469D-832C-65DED2DCD510}">
      <dgm:prSet/>
      <dgm:spPr/>
      <dgm:t>
        <a:bodyPr/>
        <a:lstStyle/>
        <a:p>
          <a:endParaRPr lang="ru-RU"/>
        </a:p>
      </dgm:t>
    </dgm:pt>
    <dgm:pt modelId="{6469E47A-8125-4952-B008-C3FD19CDBE79}">
      <dgm:prSet phldrT="[Текст]"/>
      <dgm:spPr/>
      <dgm:t>
        <a:bodyPr/>
        <a:lstStyle/>
        <a:p>
          <a:r>
            <a:rPr lang="ru-RU" dirty="0" smtClean="0"/>
            <a:t>Обеспечение доступности услуг</a:t>
          </a:r>
          <a:endParaRPr lang="ru-RU" dirty="0"/>
        </a:p>
      </dgm:t>
    </dgm:pt>
    <dgm:pt modelId="{CA907D50-9C22-4D26-BBF9-FDB9CF35A19A}" type="parTrans" cxnId="{F6809F18-268D-4489-B46C-56053EFCD2DE}">
      <dgm:prSet/>
      <dgm:spPr/>
      <dgm:t>
        <a:bodyPr/>
        <a:lstStyle/>
        <a:p>
          <a:endParaRPr lang="ru-RU"/>
        </a:p>
      </dgm:t>
    </dgm:pt>
    <dgm:pt modelId="{1399399E-E9F9-4C6F-A3E7-6E396CF442CC}" type="sibTrans" cxnId="{F6809F18-268D-4489-B46C-56053EFCD2DE}">
      <dgm:prSet/>
      <dgm:spPr/>
      <dgm:t>
        <a:bodyPr/>
        <a:lstStyle/>
        <a:p>
          <a:endParaRPr lang="ru-RU"/>
        </a:p>
      </dgm:t>
    </dgm:pt>
    <dgm:pt modelId="{5DF046BE-C094-42EA-955B-7F18AAFB3144}">
      <dgm:prSet phldrT="[Текст]"/>
      <dgm:spPr/>
      <dgm:t>
        <a:bodyPr/>
        <a:lstStyle/>
        <a:p>
          <a:r>
            <a:rPr lang="ru-RU" dirty="0" smtClean="0"/>
            <a:t>Формирование и внедрение инструментария в СДУ, в том числе стандартов услуг, методики типизации, программы индивидуального ухода и предоставления услуг</a:t>
          </a:r>
          <a:endParaRPr lang="ru-RU" dirty="0"/>
        </a:p>
      </dgm:t>
    </dgm:pt>
    <dgm:pt modelId="{580C2881-BBDB-4B4A-A541-7095A347E395}" type="parTrans" cxnId="{31013553-4DD3-4FFC-A8BA-12E0E21BDF25}">
      <dgm:prSet/>
      <dgm:spPr/>
      <dgm:t>
        <a:bodyPr/>
        <a:lstStyle/>
        <a:p>
          <a:endParaRPr lang="ru-RU"/>
        </a:p>
      </dgm:t>
    </dgm:pt>
    <dgm:pt modelId="{DBFB0382-6AC5-43BD-9516-657C19996B95}" type="sibTrans" cxnId="{31013553-4DD3-4FFC-A8BA-12E0E21BDF25}">
      <dgm:prSet/>
      <dgm:spPr/>
      <dgm:t>
        <a:bodyPr/>
        <a:lstStyle/>
        <a:p>
          <a:endParaRPr lang="ru-RU"/>
        </a:p>
      </dgm:t>
    </dgm:pt>
    <dgm:pt modelId="{21C0CA53-40CF-4473-9C50-83523670D0C7}">
      <dgm:prSet phldrT="[Текст]"/>
      <dgm:spPr/>
      <dgm:t>
        <a:bodyPr/>
        <a:lstStyle/>
        <a:p>
          <a:r>
            <a:rPr lang="ru-RU" dirty="0" smtClean="0"/>
            <a:t>Подготовка и переподготовка персонала</a:t>
          </a:r>
          <a:endParaRPr lang="ru-RU" dirty="0"/>
        </a:p>
      </dgm:t>
    </dgm:pt>
    <dgm:pt modelId="{7817823A-4468-4C8F-B324-777B78F0EF72}" type="parTrans" cxnId="{B591765A-9D77-4660-BEA3-9241117CF6A6}">
      <dgm:prSet/>
      <dgm:spPr/>
      <dgm:t>
        <a:bodyPr/>
        <a:lstStyle/>
        <a:p>
          <a:endParaRPr lang="ru-RU"/>
        </a:p>
      </dgm:t>
    </dgm:pt>
    <dgm:pt modelId="{DC6F79B4-E1B5-418C-AE89-8E4923FFA1FB}" type="sibTrans" cxnId="{B591765A-9D77-4660-BEA3-9241117CF6A6}">
      <dgm:prSet/>
      <dgm:spPr/>
      <dgm:t>
        <a:bodyPr/>
        <a:lstStyle/>
        <a:p>
          <a:endParaRPr lang="ru-RU"/>
        </a:p>
      </dgm:t>
    </dgm:pt>
    <dgm:pt modelId="{1124847B-8F7F-4542-A82D-162D179DC728}">
      <dgm:prSet phldrT="[Текст]"/>
      <dgm:spPr/>
      <dgm:t>
        <a:bodyPr/>
        <a:lstStyle/>
        <a:p>
          <a:r>
            <a:rPr lang="ru-RU" u="none" dirty="0" smtClean="0"/>
            <a:t>Формирование рынка профессий в СДУ</a:t>
          </a:r>
          <a:endParaRPr lang="ru-RU" u="none" dirty="0"/>
        </a:p>
      </dgm:t>
    </dgm:pt>
    <dgm:pt modelId="{6D245C31-AEDF-4165-BEB7-BC12C2F07C77}" type="parTrans" cxnId="{493BB5D9-C5CB-444A-8F06-BDA47380C3B8}">
      <dgm:prSet/>
      <dgm:spPr/>
      <dgm:t>
        <a:bodyPr/>
        <a:lstStyle/>
        <a:p>
          <a:endParaRPr lang="ru-RU"/>
        </a:p>
      </dgm:t>
    </dgm:pt>
    <dgm:pt modelId="{370120C8-E10E-4AAF-827C-231F3720DD32}" type="sibTrans" cxnId="{493BB5D9-C5CB-444A-8F06-BDA47380C3B8}">
      <dgm:prSet/>
      <dgm:spPr/>
      <dgm:t>
        <a:bodyPr/>
        <a:lstStyle/>
        <a:p>
          <a:endParaRPr lang="ru-RU"/>
        </a:p>
      </dgm:t>
    </dgm:pt>
    <dgm:pt modelId="{1366020B-19DB-49D7-8175-ACADF223CB7A}" type="pres">
      <dgm:prSet presAssocID="{5159AEDB-7ABF-4C66-98A2-303187F7A1B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C3B55C-EEE7-487C-BCB6-E07BFC8BEF05}" type="pres">
      <dgm:prSet presAssocID="{48AA608D-88DE-46B9-8752-57AA40FBCF2E}" presName="linNode" presStyleCnt="0"/>
      <dgm:spPr/>
    </dgm:pt>
    <dgm:pt modelId="{F60C6CF2-D97D-4CFC-B8F9-67C6DBA3B0BE}" type="pres">
      <dgm:prSet presAssocID="{48AA608D-88DE-46B9-8752-57AA40FBCF2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D0472-E1FE-4C16-B75D-1EF0D91DFB82}" type="pres">
      <dgm:prSet presAssocID="{48AA608D-88DE-46B9-8752-57AA40FBCF2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FA3C6-A679-482F-B36B-4727F8BF0933}" type="pres">
      <dgm:prSet presAssocID="{D500DBF2-6A4A-4B04-8390-ED976252C040}" presName="spacing" presStyleCnt="0"/>
      <dgm:spPr/>
    </dgm:pt>
    <dgm:pt modelId="{5A8A4738-C3DC-42B3-BD43-A01888AE7604}" type="pres">
      <dgm:prSet presAssocID="{14169369-CBAC-4B5D-9608-1D1435336B83}" presName="linNode" presStyleCnt="0"/>
      <dgm:spPr/>
    </dgm:pt>
    <dgm:pt modelId="{47E847E9-406E-47E0-93EF-3CFDCCBB65F6}" type="pres">
      <dgm:prSet presAssocID="{14169369-CBAC-4B5D-9608-1D1435336B8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1945A-43E7-41C6-BFEC-51D0A697BE89}" type="pres">
      <dgm:prSet presAssocID="{14169369-CBAC-4B5D-9608-1D1435336B8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400E7B-3B44-4E67-9CCD-8D7324393A95}" type="presOf" srcId="{10173AD7-20A0-41DB-9E24-02E6CE7C6D90}" destId="{AA81945A-43E7-41C6-BFEC-51D0A697BE89}" srcOrd="0" destOrd="3" presId="urn:microsoft.com/office/officeart/2005/8/layout/vList6"/>
    <dgm:cxn modelId="{B0C58F5D-57EB-4734-9173-7986BFC3496C}" type="presOf" srcId="{48AA608D-88DE-46B9-8752-57AA40FBCF2E}" destId="{F60C6CF2-D97D-4CFC-B8F9-67C6DBA3B0BE}" srcOrd="0" destOrd="0" presId="urn:microsoft.com/office/officeart/2005/8/layout/vList6"/>
    <dgm:cxn modelId="{F6809F18-268D-4489-B46C-56053EFCD2DE}" srcId="{48AA608D-88DE-46B9-8752-57AA40FBCF2E}" destId="{6469E47A-8125-4952-B008-C3FD19CDBE79}" srcOrd="2" destOrd="0" parTransId="{CA907D50-9C22-4D26-BBF9-FDB9CF35A19A}" sibTransId="{1399399E-E9F9-4C6F-A3E7-6E396CF442CC}"/>
    <dgm:cxn modelId="{2D2659E4-26BE-418D-94E7-679A7EA7354B}" srcId="{14169369-CBAC-4B5D-9608-1D1435336B83}" destId="{A6E6A7DE-89F6-4C3B-B674-F253611C4DB1}" srcOrd="0" destOrd="0" parTransId="{7C905BD0-AB53-4F7F-87A9-F6CE0677ED90}" sibTransId="{D9914CF8-B844-463C-A998-A02F9FBA7040}"/>
    <dgm:cxn modelId="{B591765A-9D77-4660-BEA3-9241117CF6A6}" srcId="{14169369-CBAC-4B5D-9608-1D1435336B83}" destId="{21C0CA53-40CF-4473-9C50-83523670D0C7}" srcOrd="2" destOrd="0" parTransId="{7817823A-4468-4C8F-B324-777B78F0EF72}" sibTransId="{DC6F79B4-E1B5-418C-AE89-8E4923FFA1FB}"/>
    <dgm:cxn modelId="{08407DF8-A01C-43DA-9D08-AA24E057520D}" type="presOf" srcId="{5DF046BE-C094-42EA-955B-7F18AAFB3144}" destId="{0F1D0472-E1FE-4C16-B75D-1EF0D91DFB82}" srcOrd="0" destOrd="3" presId="urn:microsoft.com/office/officeart/2005/8/layout/vList6"/>
    <dgm:cxn modelId="{31013553-4DD3-4FFC-A8BA-12E0E21BDF25}" srcId="{48AA608D-88DE-46B9-8752-57AA40FBCF2E}" destId="{5DF046BE-C094-42EA-955B-7F18AAFB3144}" srcOrd="3" destOrd="0" parTransId="{580C2881-BBDB-4B4A-A541-7095A347E395}" sibTransId="{DBFB0382-6AC5-43BD-9516-657C19996B95}"/>
    <dgm:cxn modelId="{1F2D51A5-7C30-4F74-A86C-D20CB6A3019F}" type="presOf" srcId="{2E002729-599A-4327-A2C5-44B5605CD404}" destId="{0F1D0472-E1FE-4C16-B75D-1EF0D91DFB82}" srcOrd="0" destOrd="0" presId="urn:microsoft.com/office/officeart/2005/8/layout/vList6"/>
    <dgm:cxn modelId="{EAC2BC21-65FA-49C5-A543-D9D5D089420A}" srcId="{5159AEDB-7ABF-4C66-98A2-303187F7A1B2}" destId="{48AA608D-88DE-46B9-8752-57AA40FBCF2E}" srcOrd="0" destOrd="0" parTransId="{22E5ECC2-E121-4BD1-8FA6-47E96109B533}" sibTransId="{D500DBF2-6A4A-4B04-8390-ED976252C040}"/>
    <dgm:cxn modelId="{493BB5D9-C5CB-444A-8F06-BDA47380C3B8}" srcId="{14169369-CBAC-4B5D-9608-1D1435336B83}" destId="{1124847B-8F7F-4542-A82D-162D179DC728}" srcOrd="1" destOrd="0" parTransId="{6D245C31-AEDF-4165-BEB7-BC12C2F07C77}" sibTransId="{370120C8-E10E-4AAF-827C-231F3720DD32}"/>
    <dgm:cxn modelId="{E27B9D69-4CE5-4CFB-BC27-AAB9CFF81434}" type="presOf" srcId="{B1E5219B-7035-412B-A51A-9CF2D72B19F8}" destId="{0F1D0472-E1FE-4C16-B75D-1EF0D91DFB82}" srcOrd="0" destOrd="1" presId="urn:microsoft.com/office/officeart/2005/8/layout/vList6"/>
    <dgm:cxn modelId="{6170F7F6-D656-428F-8702-4A436396FF85}" srcId="{5159AEDB-7ABF-4C66-98A2-303187F7A1B2}" destId="{14169369-CBAC-4B5D-9608-1D1435336B83}" srcOrd="1" destOrd="0" parTransId="{2A158264-5A1C-4D71-A752-FB3785C8A63E}" sibTransId="{83FA46DF-17D2-48C1-A000-B4B2C43EA134}"/>
    <dgm:cxn modelId="{8C2D133B-CC58-40BE-8E41-2C308A952DC1}" type="presOf" srcId="{21C0CA53-40CF-4473-9C50-83523670D0C7}" destId="{AA81945A-43E7-41C6-BFEC-51D0A697BE89}" srcOrd="0" destOrd="2" presId="urn:microsoft.com/office/officeart/2005/8/layout/vList6"/>
    <dgm:cxn modelId="{A192A9FD-4E92-488F-A548-284A7AF1240C}" srcId="{48AA608D-88DE-46B9-8752-57AA40FBCF2E}" destId="{B1E5219B-7035-412B-A51A-9CF2D72B19F8}" srcOrd="1" destOrd="0" parTransId="{274BA754-5947-429B-945E-E75580E385BF}" sibTransId="{716C7E52-2909-4CD5-BE69-9886C1E52C99}"/>
    <dgm:cxn modelId="{566FAD3C-EF47-4F41-99E8-355837ACFB9E}" srcId="{48AA608D-88DE-46B9-8752-57AA40FBCF2E}" destId="{2E002729-599A-4327-A2C5-44B5605CD404}" srcOrd="0" destOrd="0" parTransId="{01D36C2B-868F-44E8-AC48-54CF161D8904}" sibTransId="{23E839BD-49DB-4C56-86C2-B36C8642CEED}"/>
    <dgm:cxn modelId="{D720939C-A9A5-46C7-B2F0-61A72D6B8099}" type="presOf" srcId="{5159AEDB-7ABF-4C66-98A2-303187F7A1B2}" destId="{1366020B-19DB-49D7-8175-ACADF223CB7A}" srcOrd="0" destOrd="0" presId="urn:microsoft.com/office/officeart/2005/8/layout/vList6"/>
    <dgm:cxn modelId="{21E72DC6-37F0-469D-832C-65DED2DCD510}" srcId="{14169369-CBAC-4B5D-9608-1D1435336B83}" destId="{10173AD7-20A0-41DB-9E24-02E6CE7C6D90}" srcOrd="3" destOrd="0" parTransId="{C7721A71-2F4A-4415-8732-0FE7980C64D0}" sibTransId="{1C69867E-7B89-4E4F-9DDA-72A594F9D3D5}"/>
    <dgm:cxn modelId="{E5E6B8F3-48FD-48AF-8050-36E0294B008F}" type="presOf" srcId="{14169369-CBAC-4B5D-9608-1D1435336B83}" destId="{47E847E9-406E-47E0-93EF-3CFDCCBB65F6}" srcOrd="0" destOrd="0" presId="urn:microsoft.com/office/officeart/2005/8/layout/vList6"/>
    <dgm:cxn modelId="{AC336CDF-B811-4D0F-9A6E-A32A56EC654C}" type="presOf" srcId="{A6E6A7DE-89F6-4C3B-B674-F253611C4DB1}" destId="{AA81945A-43E7-41C6-BFEC-51D0A697BE89}" srcOrd="0" destOrd="0" presId="urn:microsoft.com/office/officeart/2005/8/layout/vList6"/>
    <dgm:cxn modelId="{480F3740-0AEB-4BCF-B956-E479C499C963}" type="presOf" srcId="{6469E47A-8125-4952-B008-C3FD19CDBE79}" destId="{0F1D0472-E1FE-4C16-B75D-1EF0D91DFB82}" srcOrd="0" destOrd="2" presId="urn:microsoft.com/office/officeart/2005/8/layout/vList6"/>
    <dgm:cxn modelId="{8CEA98E5-F7A4-4A3D-8C11-730503834CDB}" type="presOf" srcId="{1124847B-8F7F-4542-A82D-162D179DC728}" destId="{AA81945A-43E7-41C6-BFEC-51D0A697BE89}" srcOrd="0" destOrd="1" presId="urn:microsoft.com/office/officeart/2005/8/layout/vList6"/>
    <dgm:cxn modelId="{0C0B46C3-0D7B-47BD-85D7-C7EF99E72DCB}" type="presParOf" srcId="{1366020B-19DB-49D7-8175-ACADF223CB7A}" destId="{20C3B55C-EEE7-487C-BCB6-E07BFC8BEF05}" srcOrd="0" destOrd="0" presId="urn:microsoft.com/office/officeart/2005/8/layout/vList6"/>
    <dgm:cxn modelId="{2D2470A1-5B78-4B22-A9BD-2FB66FCADB44}" type="presParOf" srcId="{20C3B55C-EEE7-487C-BCB6-E07BFC8BEF05}" destId="{F60C6CF2-D97D-4CFC-B8F9-67C6DBA3B0BE}" srcOrd="0" destOrd="0" presId="urn:microsoft.com/office/officeart/2005/8/layout/vList6"/>
    <dgm:cxn modelId="{F4D83DC6-B1C6-4B1F-BEF1-07CEE300655B}" type="presParOf" srcId="{20C3B55C-EEE7-487C-BCB6-E07BFC8BEF05}" destId="{0F1D0472-E1FE-4C16-B75D-1EF0D91DFB82}" srcOrd="1" destOrd="0" presId="urn:microsoft.com/office/officeart/2005/8/layout/vList6"/>
    <dgm:cxn modelId="{2F39CC5F-F86F-4777-80BE-9D5950C40DAB}" type="presParOf" srcId="{1366020B-19DB-49D7-8175-ACADF223CB7A}" destId="{CD4FA3C6-A679-482F-B36B-4727F8BF0933}" srcOrd="1" destOrd="0" presId="urn:microsoft.com/office/officeart/2005/8/layout/vList6"/>
    <dgm:cxn modelId="{B8E92B14-2BED-4600-9183-ED7AEC1726F7}" type="presParOf" srcId="{1366020B-19DB-49D7-8175-ACADF223CB7A}" destId="{5A8A4738-C3DC-42B3-BD43-A01888AE7604}" srcOrd="2" destOrd="0" presId="urn:microsoft.com/office/officeart/2005/8/layout/vList6"/>
    <dgm:cxn modelId="{CC896337-C4FA-4319-A95A-BE3CD33F6F35}" type="presParOf" srcId="{5A8A4738-C3DC-42B3-BD43-A01888AE7604}" destId="{47E847E9-406E-47E0-93EF-3CFDCCBB65F6}" srcOrd="0" destOrd="0" presId="urn:microsoft.com/office/officeart/2005/8/layout/vList6"/>
    <dgm:cxn modelId="{28D404C6-FCC8-49EF-83DE-2D9892428C51}" type="presParOf" srcId="{5A8A4738-C3DC-42B3-BD43-A01888AE7604}" destId="{AA81945A-43E7-41C6-BFEC-51D0A697BE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96F25-FDEC-4323-8F2D-5631F4545D5F}" type="doc">
      <dgm:prSet loTypeId="urn:microsoft.com/office/officeart/2008/layout/HexagonCluster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450C817-64DA-456D-A4CB-940E8F1365CB}">
      <dgm:prSet phldrT="[Текст]"/>
      <dgm:spPr/>
      <dgm:t>
        <a:bodyPr/>
        <a:lstStyle/>
        <a:p>
          <a:r>
            <a:rPr lang="ru-RU" dirty="0" smtClean="0"/>
            <a:t>Кодекс этики</a:t>
          </a:r>
          <a:endParaRPr lang="ru-RU" dirty="0"/>
        </a:p>
      </dgm:t>
    </dgm:pt>
    <dgm:pt modelId="{D28D7813-DF2D-485D-AEA9-BE59DE0FF605}" type="parTrans" cxnId="{D3BB9432-558E-4FBD-989C-1D7931E1EDD4}">
      <dgm:prSet/>
      <dgm:spPr/>
      <dgm:t>
        <a:bodyPr/>
        <a:lstStyle/>
        <a:p>
          <a:endParaRPr lang="ru-RU"/>
        </a:p>
      </dgm:t>
    </dgm:pt>
    <dgm:pt modelId="{7E510B40-35FA-4E03-8032-73E451993F30}" type="sibTrans" cxnId="{D3BB9432-558E-4FBD-989C-1D7931E1EDD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A7095672-1ECB-4A3B-8DAC-47C59DB70273}">
      <dgm:prSet phldrT="[Текст]"/>
      <dgm:spPr/>
      <dgm:t>
        <a:bodyPr/>
        <a:lstStyle/>
        <a:p>
          <a:r>
            <a:rPr lang="ru-RU" dirty="0" smtClean="0"/>
            <a:t>Ценности </a:t>
          </a:r>
          <a:endParaRPr lang="ru-RU" dirty="0"/>
        </a:p>
      </dgm:t>
    </dgm:pt>
    <dgm:pt modelId="{D23306E5-D168-484D-8823-20CF84D10CD3}" type="parTrans" cxnId="{4EDAA908-820E-4103-81DC-82928E3AB61C}">
      <dgm:prSet/>
      <dgm:spPr/>
      <dgm:t>
        <a:bodyPr/>
        <a:lstStyle/>
        <a:p>
          <a:endParaRPr lang="ru-RU"/>
        </a:p>
      </dgm:t>
    </dgm:pt>
    <dgm:pt modelId="{9E6533B6-5B38-4CC4-BAD4-91F5ECA33623}" type="sibTrans" cxnId="{4EDAA908-820E-4103-81DC-82928E3AB61C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3000" b="13000"/>
          </a:stretch>
        </a:blipFill>
      </dgm:spPr>
      <dgm:t>
        <a:bodyPr/>
        <a:lstStyle/>
        <a:p>
          <a:endParaRPr lang="ru-RU"/>
        </a:p>
      </dgm:t>
    </dgm:pt>
    <dgm:pt modelId="{B50040D2-BDE0-4434-87C8-B33FEACAF6D3}">
      <dgm:prSet phldrT="[Текст]"/>
      <dgm:spPr/>
      <dgm:t>
        <a:bodyPr/>
        <a:lstStyle/>
        <a:p>
          <a:r>
            <a:rPr lang="ru-RU" dirty="0" smtClean="0"/>
            <a:t>Миссия и цели</a:t>
          </a:r>
          <a:endParaRPr lang="ru-RU" dirty="0"/>
        </a:p>
      </dgm:t>
    </dgm:pt>
    <dgm:pt modelId="{159928C8-F7DD-429C-96BB-A822EBA5FFAD}" type="parTrans" cxnId="{D80D82B1-2B09-40B2-91D6-258D0CDFADBA}">
      <dgm:prSet/>
      <dgm:spPr/>
      <dgm:t>
        <a:bodyPr/>
        <a:lstStyle/>
        <a:p>
          <a:endParaRPr lang="ru-RU"/>
        </a:p>
      </dgm:t>
    </dgm:pt>
    <dgm:pt modelId="{205D8377-C907-4048-A312-5274C71B6B6E}" type="sibTrans" cxnId="{D80D82B1-2B09-40B2-91D6-258D0CDFADB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CC8D24F7-7803-46B0-8527-4B922F071614}">
      <dgm:prSet/>
      <dgm:spPr/>
      <dgm:t>
        <a:bodyPr/>
        <a:lstStyle/>
        <a:p>
          <a:r>
            <a:rPr lang="ru-RU" dirty="0" smtClean="0"/>
            <a:t>Профилактика профессионального стресса</a:t>
          </a:r>
          <a:endParaRPr lang="ru-RU" dirty="0"/>
        </a:p>
      </dgm:t>
    </dgm:pt>
    <dgm:pt modelId="{62BF8018-08F3-4352-B95D-5554FC319B61}" type="parTrans" cxnId="{4878DE0E-DD75-4BE3-B166-1A259D1EFAC6}">
      <dgm:prSet/>
      <dgm:spPr/>
      <dgm:t>
        <a:bodyPr/>
        <a:lstStyle/>
        <a:p>
          <a:endParaRPr lang="ru-RU"/>
        </a:p>
      </dgm:t>
    </dgm:pt>
    <dgm:pt modelId="{0273D0BD-C895-4CFA-B9D3-01600CA8D76A}" type="sibTrans" cxnId="{4878DE0E-DD75-4BE3-B166-1A259D1EFAC6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906C23DE-E86D-41E1-82A5-BAF408964788}">
      <dgm:prSet/>
      <dgm:spPr/>
      <dgm:t>
        <a:bodyPr/>
        <a:lstStyle/>
        <a:p>
          <a:r>
            <a:rPr lang="ru-RU" dirty="0" smtClean="0"/>
            <a:t>Корпоративная культура</a:t>
          </a:r>
          <a:endParaRPr lang="ru-RU" dirty="0"/>
        </a:p>
      </dgm:t>
    </dgm:pt>
    <dgm:pt modelId="{FE167A65-27C4-4615-9EBD-08E870B4381B}" type="parTrans" cxnId="{20A3A592-15CB-4CAC-9600-9B1C43BBAA6A}">
      <dgm:prSet/>
      <dgm:spPr/>
      <dgm:t>
        <a:bodyPr/>
        <a:lstStyle/>
        <a:p>
          <a:endParaRPr lang="ru-RU"/>
        </a:p>
      </dgm:t>
    </dgm:pt>
    <dgm:pt modelId="{68C72AC0-8845-46ED-8870-23E53773F46E}" type="sibTrans" cxnId="{20A3A592-15CB-4CAC-9600-9B1C43BBAA6A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515D28A9-9635-4870-A013-0D9DE0B58E0D}">
      <dgm:prSet/>
      <dgm:spPr/>
      <dgm:t>
        <a:bodyPr/>
        <a:lstStyle/>
        <a:p>
          <a:r>
            <a:rPr lang="ru-RU" dirty="0" smtClean="0"/>
            <a:t>Менеджмент качества</a:t>
          </a:r>
          <a:endParaRPr lang="ru-RU" dirty="0"/>
        </a:p>
      </dgm:t>
    </dgm:pt>
    <dgm:pt modelId="{8B8750EE-46C9-4D48-B02E-D90773F148D9}" type="parTrans" cxnId="{EAF0816E-EF87-40CE-915A-92EC5FCF6698}">
      <dgm:prSet/>
      <dgm:spPr/>
      <dgm:t>
        <a:bodyPr/>
        <a:lstStyle/>
        <a:p>
          <a:endParaRPr lang="ru-RU"/>
        </a:p>
      </dgm:t>
    </dgm:pt>
    <dgm:pt modelId="{1E60B23E-8594-492D-8323-6A9E9132A6C1}" type="sibTrans" cxnId="{EAF0816E-EF87-40CE-915A-92EC5FCF6698}">
      <dgm:prSet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000" t="5000" r="5000" b="5000"/>
          </a:stretch>
        </a:blipFill>
      </dgm:spPr>
      <dgm:t>
        <a:bodyPr/>
        <a:lstStyle/>
        <a:p>
          <a:endParaRPr lang="ru-RU"/>
        </a:p>
      </dgm:t>
    </dgm:pt>
    <dgm:pt modelId="{C8A6A325-09E3-4294-9B71-9E5BB1AE189A}" type="pres">
      <dgm:prSet presAssocID="{A9896F25-FDEC-4323-8F2D-5631F4545D5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B0587041-2698-4384-ABAA-B923726C512D}" type="pres">
      <dgm:prSet presAssocID="{8450C817-64DA-456D-A4CB-940E8F1365CB}" presName="text1" presStyleCnt="0"/>
      <dgm:spPr/>
    </dgm:pt>
    <dgm:pt modelId="{B22BCF45-DC32-42C6-8F2B-CE0497946B2D}" type="pres">
      <dgm:prSet presAssocID="{8450C817-64DA-456D-A4CB-940E8F1365CB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1ED22-C2E8-4B75-BDFE-9DA2A3883FBD}" type="pres">
      <dgm:prSet presAssocID="{8450C817-64DA-456D-A4CB-940E8F1365CB}" presName="textaccent1" presStyleCnt="0"/>
      <dgm:spPr/>
    </dgm:pt>
    <dgm:pt modelId="{739F4A01-78DB-4159-B584-EFB2A352D2BD}" type="pres">
      <dgm:prSet presAssocID="{8450C817-64DA-456D-A4CB-940E8F1365CB}" presName="accentRepeatNode" presStyleLbl="solidAlignAcc1" presStyleIdx="0" presStyleCnt="12"/>
      <dgm:spPr/>
    </dgm:pt>
    <dgm:pt modelId="{5BCD2B4F-247B-4A3A-8E67-8B328FF4B5A6}" type="pres">
      <dgm:prSet presAssocID="{7E510B40-35FA-4E03-8032-73E451993F30}" presName="image1" presStyleCnt="0"/>
      <dgm:spPr/>
    </dgm:pt>
    <dgm:pt modelId="{6927C79E-9F66-48D4-BE96-556D2F9B84A0}" type="pres">
      <dgm:prSet presAssocID="{7E510B40-35FA-4E03-8032-73E451993F30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85E29591-33D6-4AAB-8649-6AF20B41EE46}" type="pres">
      <dgm:prSet presAssocID="{7E510B40-35FA-4E03-8032-73E451993F30}" presName="imageaccent1" presStyleCnt="0"/>
      <dgm:spPr/>
    </dgm:pt>
    <dgm:pt modelId="{0F23A911-1736-49C9-BF30-C0DA7789DCAB}" type="pres">
      <dgm:prSet presAssocID="{7E510B40-35FA-4E03-8032-73E451993F30}" presName="accentRepeatNode" presStyleLbl="solidAlignAcc1" presStyleIdx="1" presStyleCnt="12"/>
      <dgm:spPr/>
    </dgm:pt>
    <dgm:pt modelId="{B7B746DC-335C-4C6F-8AED-DEE2994FB61F}" type="pres">
      <dgm:prSet presAssocID="{A7095672-1ECB-4A3B-8DAC-47C59DB70273}" presName="text2" presStyleCnt="0"/>
      <dgm:spPr/>
    </dgm:pt>
    <dgm:pt modelId="{0D92F7DD-F3DD-4494-ACBC-8CF7BEE633FD}" type="pres">
      <dgm:prSet presAssocID="{A7095672-1ECB-4A3B-8DAC-47C59DB70273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76E6F-E5B7-4C53-A8BC-FDEB34ED838B}" type="pres">
      <dgm:prSet presAssocID="{A7095672-1ECB-4A3B-8DAC-47C59DB70273}" presName="textaccent2" presStyleCnt="0"/>
      <dgm:spPr/>
    </dgm:pt>
    <dgm:pt modelId="{E0B8D239-51A8-4D03-992E-6B2C856FBD5E}" type="pres">
      <dgm:prSet presAssocID="{A7095672-1ECB-4A3B-8DAC-47C59DB70273}" presName="accentRepeatNode" presStyleLbl="solidAlignAcc1" presStyleIdx="2" presStyleCnt="12"/>
      <dgm:spPr/>
    </dgm:pt>
    <dgm:pt modelId="{77E9600C-C912-4CB8-AFFF-89BF28C7B396}" type="pres">
      <dgm:prSet presAssocID="{9E6533B6-5B38-4CC4-BAD4-91F5ECA33623}" presName="image2" presStyleCnt="0"/>
      <dgm:spPr/>
    </dgm:pt>
    <dgm:pt modelId="{3887C034-FC55-4FFD-9DF5-5C8D4786EB61}" type="pres">
      <dgm:prSet presAssocID="{9E6533B6-5B38-4CC4-BAD4-91F5ECA33623}" presName="imageRepeatNode" presStyleLbl="alignAcc1" presStyleIdx="1" presStyleCnt="6"/>
      <dgm:spPr/>
      <dgm:t>
        <a:bodyPr/>
        <a:lstStyle/>
        <a:p>
          <a:endParaRPr lang="ru-RU"/>
        </a:p>
      </dgm:t>
    </dgm:pt>
    <dgm:pt modelId="{68D63E56-6A56-4D51-85F1-C5CE986A6E26}" type="pres">
      <dgm:prSet presAssocID="{9E6533B6-5B38-4CC4-BAD4-91F5ECA33623}" presName="imageaccent2" presStyleCnt="0"/>
      <dgm:spPr/>
    </dgm:pt>
    <dgm:pt modelId="{3640EB79-4B54-4D0D-9BD1-C2B860C10C1A}" type="pres">
      <dgm:prSet presAssocID="{9E6533B6-5B38-4CC4-BAD4-91F5ECA33623}" presName="accentRepeatNode" presStyleLbl="solidAlignAcc1" presStyleIdx="3" presStyleCnt="12"/>
      <dgm:spPr/>
    </dgm:pt>
    <dgm:pt modelId="{CB0CE6C1-1FC3-4A50-9932-2007CF995F6F}" type="pres">
      <dgm:prSet presAssocID="{B50040D2-BDE0-4434-87C8-B33FEACAF6D3}" presName="text3" presStyleCnt="0"/>
      <dgm:spPr/>
    </dgm:pt>
    <dgm:pt modelId="{2D500E40-4847-43FC-8FC9-039FB7E339A3}" type="pres">
      <dgm:prSet presAssocID="{B50040D2-BDE0-4434-87C8-B33FEACAF6D3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A947B-8D61-4927-B8E4-07BAF731F7D4}" type="pres">
      <dgm:prSet presAssocID="{B50040D2-BDE0-4434-87C8-B33FEACAF6D3}" presName="textaccent3" presStyleCnt="0"/>
      <dgm:spPr/>
    </dgm:pt>
    <dgm:pt modelId="{71AD0FF3-C6B8-4DB3-8668-290E98736F21}" type="pres">
      <dgm:prSet presAssocID="{B50040D2-BDE0-4434-87C8-B33FEACAF6D3}" presName="accentRepeatNode" presStyleLbl="solidAlignAcc1" presStyleIdx="4" presStyleCnt="12"/>
      <dgm:spPr/>
    </dgm:pt>
    <dgm:pt modelId="{AE532EAB-7BEE-4E78-881E-0CA2D304E732}" type="pres">
      <dgm:prSet presAssocID="{205D8377-C907-4048-A312-5274C71B6B6E}" presName="image3" presStyleCnt="0"/>
      <dgm:spPr/>
    </dgm:pt>
    <dgm:pt modelId="{534A5809-DF86-4C23-AB5C-1A03B6E4FD86}" type="pres">
      <dgm:prSet presAssocID="{205D8377-C907-4048-A312-5274C71B6B6E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F0272CFA-195D-4BB1-8103-A406E2DFF3D4}" type="pres">
      <dgm:prSet presAssocID="{205D8377-C907-4048-A312-5274C71B6B6E}" presName="imageaccent3" presStyleCnt="0"/>
      <dgm:spPr/>
    </dgm:pt>
    <dgm:pt modelId="{08E6A5A5-1AF5-4F82-A5C6-A6B7E7D17129}" type="pres">
      <dgm:prSet presAssocID="{205D8377-C907-4048-A312-5274C71B6B6E}" presName="accentRepeatNode" presStyleLbl="solidAlignAcc1" presStyleIdx="5" presStyleCnt="12"/>
      <dgm:spPr/>
    </dgm:pt>
    <dgm:pt modelId="{9FF588CC-7D62-4B48-A988-E614E96642F9}" type="pres">
      <dgm:prSet presAssocID="{CC8D24F7-7803-46B0-8527-4B922F071614}" presName="text4" presStyleCnt="0"/>
      <dgm:spPr/>
    </dgm:pt>
    <dgm:pt modelId="{A84601A0-23B7-4C83-9A2D-2D30C93CECD7}" type="pres">
      <dgm:prSet presAssocID="{CC8D24F7-7803-46B0-8527-4B922F071614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9B3B4-11BB-4F04-995A-614D045750CE}" type="pres">
      <dgm:prSet presAssocID="{CC8D24F7-7803-46B0-8527-4B922F071614}" presName="textaccent4" presStyleCnt="0"/>
      <dgm:spPr/>
    </dgm:pt>
    <dgm:pt modelId="{B3EE6D52-3B4C-4021-B3E1-EAF3DB0B5660}" type="pres">
      <dgm:prSet presAssocID="{CC8D24F7-7803-46B0-8527-4B922F071614}" presName="accentRepeatNode" presStyleLbl="solidAlignAcc1" presStyleIdx="6" presStyleCnt="12"/>
      <dgm:spPr/>
    </dgm:pt>
    <dgm:pt modelId="{9CE1BB7E-7893-4567-9A7B-61AC8ED2DCC0}" type="pres">
      <dgm:prSet presAssocID="{0273D0BD-C895-4CFA-B9D3-01600CA8D76A}" presName="image4" presStyleCnt="0"/>
      <dgm:spPr/>
    </dgm:pt>
    <dgm:pt modelId="{4DC18E6A-A73D-4036-8203-647606DD1464}" type="pres">
      <dgm:prSet presAssocID="{0273D0BD-C895-4CFA-B9D3-01600CA8D76A}" presName="imageRepeatNode" presStyleLbl="alignAcc1" presStyleIdx="3" presStyleCnt="6"/>
      <dgm:spPr/>
      <dgm:t>
        <a:bodyPr/>
        <a:lstStyle/>
        <a:p>
          <a:endParaRPr lang="ru-RU"/>
        </a:p>
      </dgm:t>
    </dgm:pt>
    <dgm:pt modelId="{AB8F4AE5-DBC7-4958-8AA8-98436AFA65A8}" type="pres">
      <dgm:prSet presAssocID="{0273D0BD-C895-4CFA-B9D3-01600CA8D76A}" presName="imageaccent4" presStyleCnt="0"/>
      <dgm:spPr/>
    </dgm:pt>
    <dgm:pt modelId="{E107C09B-0742-4734-8777-C50180BE741E}" type="pres">
      <dgm:prSet presAssocID="{0273D0BD-C895-4CFA-B9D3-01600CA8D76A}" presName="accentRepeatNode" presStyleLbl="solidAlignAcc1" presStyleIdx="7" presStyleCnt="12"/>
      <dgm:spPr/>
    </dgm:pt>
    <dgm:pt modelId="{CE2F1C4E-367C-4FBA-BA68-19F446162A9E}" type="pres">
      <dgm:prSet presAssocID="{906C23DE-E86D-41E1-82A5-BAF408964788}" presName="text5" presStyleCnt="0"/>
      <dgm:spPr/>
    </dgm:pt>
    <dgm:pt modelId="{8EA38894-F994-46F0-AFE4-C881407D91BF}" type="pres">
      <dgm:prSet presAssocID="{906C23DE-E86D-41E1-82A5-BAF408964788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C27DB-5204-46FD-A6F6-2EA33A3ED05B}" type="pres">
      <dgm:prSet presAssocID="{906C23DE-E86D-41E1-82A5-BAF408964788}" presName="textaccent5" presStyleCnt="0"/>
      <dgm:spPr/>
    </dgm:pt>
    <dgm:pt modelId="{1BF84A0B-D3D0-40B1-BE34-3364F9AB6013}" type="pres">
      <dgm:prSet presAssocID="{906C23DE-E86D-41E1-82A5-BAF408964788}" presName="accentRepeatNode" presStyleLbl="solidAlignAcc1" presStyleIdx="8" presStyleCnt="12"/>
      <dgm:spPr/>
    </dgm:pt>
    <dgm:pt modelId="{44428CC3-B4DB-45EF-80A7-9C7AB7FD104C}" type="pres">
      <dgm:prSet presAssocID="{68C72AC0-8845-46ED-8870-23E53773F46E}" presName="image5" presStyleCnt="0"/>
      <dgm:spPr/>
    </dgm:pt>
    <dgm:pt modelId="{DC88A5C7-5692-451B-98D0-F999050E6BE2}" type="pres">
      <dgm:prSet presAssocID="{68C72AC0-8845-46ED-8870-23E53773F46E}" presName="imageRepeatNode" presStyleLbl="alignAcc1" presStyleIdx="4" presStyleCnt="6"/>
      <dgm:spPr/>
      <dgm:t>
        <a:bodyPr/>
        <a:lstStyle/>
        <a:p>
          <a:endParaRPr lang="ru-RU"/>
        </a:p>
      </dgm:t>
    </dgm:pt>
    <dgm:pt modelId="{16BAF5F9-38C8-4573-B6B2-6E4B28367BD5}" type="pres">
      <dgm:prSet presAssocID="{68C72AC0-8845-46ED-8870-23E53773F46E}" presName="imageaccent5" presStyleCnt="0"/>
      <dgm:spPr/>
    </dgm:pt>
    <dgm:pt modelId="{02B3A727-4D21-49ED-902A-5399B4C61742}" type="pres">
      <dgm:prSet presAssocID="{68C72AC0-8845-46ED-8870-23E53773F46E}" presName="accentRepeatNode" presStyleLbl="solidAlignAcc1" presStyleIdx="9" presStyleCnt="12"/>
      <dgm:spPr/>
    </dgm:pt>
    <dgm:pt modelId="{E8682A80-9D14-42A1-A18A-122E81BE37C0}" type="pres">
      <dgm:prSet presAssocID="{515D28A9-9635-4870-A013-0D9DE0B58E0D}" presName="text6" presStyleCnt="0"/>
      <dgm:spPr/>
    </dgm:pt>
    <dgm:pt modelId="{C148F0ED-4CB2-4026-BAC8-B0E18ACFF88F}" type="pres">
      <dgm:prSet presAssocID="{515D28A9-9635-4870-A013-0D9DE0B58E0D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B4450-C579-4B05-B0B7-6AFA7D55369E}" type="pres">
      <dgm:prSet presAssocID="{515D28A9-9635-4870-A013-0D9DE0B58E0D}" presName="textaccent6" presStyleCnt="0"/>
      <dgm:spPr/>
    </dgm:pt>
    <dgm:pt modelId="{63B8CF1A-E079-4D7B-A921-DDD71FF92119}" type="pres">
      <dgm:prSet presAssocID="{515D28A9-9635-4870-A013-0D9DE0B58E0D}" presName="accentRepeatNode" presStyleLbl="solidAlignAcc1" presStyleIdx="10" presStyleCnt="12"/>
      <dgm:spPr/>
    </dgm:pt>
    <dgm:pt modelId="{65A0075A-A7CF-4C08-B85A-6DDB23ED5D3D}" type="pres">
      <dgm:prSet presAssocID="{1E60B23E-8594-492D-8323-6A9E9132A6C1}" presName="image6" presStyleCnt="0"/>
      <dgm:spPr/>
    </dgm:pt>
    <dgm:pt modelId="{BF584296-277E-4815-B088-3FB2F0E3596A}" type="pres">
      <dgm:prSet presAssocID="{1E60B23E-8594-492D-8323-6A9E9132A6C1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97AD3505-7C13-47FA-B139-046B40CE35CF}" type="pres">
      <dgm:prSet presAssocID="{1E60B23E-8594-492D-8323-6A9E9132A6C1}" presName="imageaccent6" presStyleCnt="0"/>
      <dgm:spPr/>
    </dgm:pt>
    <dgm:pt modelId="{80828DDD-9C08-4C62-8FC8-0BF8B3B8B90E}" type="pres">
      <dgm:prSet presAssocID="{1E60B23E-8594-492D-8323-6A9E9132A6C1}" presName="accentRepeatNode" presStyleLbl="solidAlignAcc1" presStyleIdx="11" presStyleCnt="12"/>
      <dgm:spPr/>
    </dgm:pt>
  </dgm:ptLst>
  <dgm:cxnLst>
    <dgm:cxn modelId="{4EDAA908-820E-4103-81DC-82928E3AB61C}" srcId="{A9896F25-FDEC-4323-8F2D-5631F4545D5F}" destId="{A7095672-1ECB-4A3B-8DAC-47C59DB70273}" srcOrd="1" destOrd="0" parTransId="{D23306E5-D168-484D-8823-20CF84D10CD3}" sibTransId="{9E6533B6-5B38-4CC4-BAD4-91F5ECA33623}"/>
    <dgm:cxn modelId="{4878DE0E-DD75-4BE3-B166-1A259D1EFAC6}" srcId="{A9896F25-FDEC-4323-8F2D-5631F4545D5F}" destId="{CC8D24F7-7803-46B0-8527-4B922F071614}" srcOrd="3" destOrd="0" parTransId="{62BF8018-08F3-4352-B95D-5554FC319B61}" sibTransId="{0273D0BD-C895-4CFA-B9D3-01600CA8D76A}"/>
    <dgm:cxn modelId="{581E4F8E-A0A7-423E-A743-0E811C688AA8}" type="presOf" srcId="{7E510B40-35FA-4E03-8032-73E451993F30}" destId="{6927C79E-9F66-48D4-BE96-556D2F9B84A0}" srcOrd="0" destOrd="0" presId="urn:microsoft.com/office/officeart/2008/layout/HexagonCluster"/>
    <dgm:cxn modelId="{D3BB9432-558E-4FBD-989C-1D7931E1EDD4}" srcId="{A9896F25-FDEC-4323-8F2D-5631F4545D5F}" destId="{8450C817-64DA-456D-A4CB-940E8F1365CB}" srcOrd="0" destOrd="0" parTransId="{D28D7813-DF2D-485D-AEA9-BE59DE0FF605}" sibTransId="{7E510B40-35FA-4E03-8032-73E451993F30}"/>
    <dgm:cxn modelId="{AECDA629-D01E-4CB2-979A-FEA12E8A2610}" type="presOf" srcId="{906C23DE-E86D-41E1-82A5-BAF408964788}" destId="{8EA38894-F994-46F0-AFE4-C881407D91BF}" srcOrd="0" destOrd="0" presId="urn:microsoft.com/office/officeart/2008/layout/HexagonCluster"/>
    <dgm:cxn modelId="{4200A395-A35D-4D3C-BF5C-EB033CBB2DB6}" type="presOf" srcId="{205D8377-C907-4048-A312-5274C71B6B6E}" destId="{534A5809-DF86-4C23-AB5C-1A03B6E4FD86}" srcOrd="0" destOrd="0" presId="urn:microsoft.com/office/officeart/2008/layout/HexagonCluster"/>
    <dgm:cxn modelId="{789D1E06-5C33-4CEA-9214-090DB57C6F13}" type="presOf" srcId="{8450C817-64DA-456D-A4CB-940E8F1365CB}" destId="{B22BCF45-DC32-42C6-8F2B-CE0497946B2D}" srcOrd="0" destOrd="0" presId="urn:microsoft.com/office/officeart/2008/layout/HexagonCluster"/>
    <dgm:cxn modelId="{A913B69B-6174-411D-8401-7D197649CBD8}" type="presOf" srcId="{1E60B23E-8594-492D-8323-6A9E9132A6C1}" destId="{BF584296-277E-4815-B088-3FB2F0E3596A}" srcOrd="0" destOrd="0" presId="urn:microsoft.com/office/officeart/2008/layout/HexagonCluster"/>
    <dgm:cxn modelId="{D80D82B1-2B09-40B2-91D6-258D0CDFADBA}" srcId="{A9896F25-FDEC-4323-8F2D-5631F4545D5F}" destId="{B50040D2-BDE0-4434-87C8-B33FEACAF6D3}" srcOrd="2" destOrd="0" parTransId="{159928C8-F7DD-429C-96BB-A822EBA5FFAD}" sibTransId="{205D8377-C907-4048-A312-5274C71B6B6E}"/>
    <dgm:cxn modelId="{62C1E6DA-0FED-4621-ADC0-253EB91C8FE7}" type="presOf" srcId="{CC8D24F7-7803-46B0-8527-4B922F071614}" destId="{A84601A0-23B7-4C83-9A2D-2D30C93CECD7}" srcOrd="0" destOrd="0" presId="urn:microsoft.com/office/officeart/2008/layout/HexagonCluster"/>
    <dgm:cxn modelId="{EAF0816E-EF87-40CE-915A-92EC5FCF6698}" srcId="{A9896F25-FDEC-4323-8F2D-5631F4545D5F}" destId="{515D28A9-9635-4870-A013-0D9DE0B58E0D}" srcOrd="5" destOrd="0" parTransId="{8B8750EE-46C9-4D48-B02E-D90773F148D9}" sibTransId="{1E60B23E-8594-492D-8323-6A9E9132A6C1}"/>
    <dgm:cxn modelId="{42E43679-3DBF-4535-ADA5-E2AE7695B6C9}" type="presOf" srcId="{0273D0BD-C895-4CFA-B9D3-01600CA8D76A}" destId="{4DC18E6A-A73D-4036-8203-647606DD1464}" srcOrd="0" destOrd="0" presId="urn:microsoft.com/office/officeart/2008/layout/HexagonCluster"/>
    <dgm:cxn modelId="{20A3A592-15CB-4CAC-9600-9B1C43BBAA6A}" srcId="{A9896F25-FDEC-4323-8F2D-5631F4545D5F}" destId="{906C23DE-E86D-41E1-82A5-BAF408964788}" srcOrd="4" destOrd="0" parTransId="{FE167A65-27C4-4615-9EBD-08E870B4381B}" sibTransId="{68C72AC0-8845-46ED-8870-23E53773F46E}"/>
    <dgm:cxn modelId="{90B7A207-6F5B-4350-B71B-926B3A3AE21A}" type="presOf" srcId="{A7095672-1ECB-4A3B-8DAC-47C59DB70273}" destId="{0D92F7DD-F3DD-4494-ACBC-8CF7BEE633FD}" srcOrd="0" destOrd="0" presId="urn:microsoft.com/office/officeart/2008/layout/HexagonCluster"/>
    <dgm:cxn modelId="{ED532932-8A14-493D-AC73-7773ED07414B}" type="presOf" srcId="{68C72AC0-8845-46ED-8870-23E53773F46E}" destId="{DC88A5C7-5692-451B-98D0-F999050E6BE2}" srcOrd="0" destOrd="0" presId="urn:microsoft.com/office/officeart/2008/layout/HexagonCluster"/>
    <dgm:cxn modelId="{6BE89F6D-B309-4AEC-9F51-1EDF031AEEF6}" type="presOf" srcId="{B50040D2-BDE0-4434-87C8-B33FEACAF6D3}" destId="{2D500E40-4847-43FC-8FC9-039FB7E339A3}" srcOrd="0" destOrd="0" presId="urn:microsoft.com/office/officeart/2008/layout/HexagonCluster"/>
    <dgm:cxn modelId="{E70F07C8-782D-42F7-8C03-9813614923F7}" type="presOf" srcId="{9E6533B6-5B38-4CC4-BAD4-91F5ECA33623}" destId="{3887C034-FC55-4FFD-9DF5-5C8D4786EB61}" srcOrd="0" destOrd="0" presId="urn:microsoft.com/office/officeart/2008/layout/HexagonCluster"/>
    <dgm:cxn modelId="{FCD93108-3FBD-42C1-AA93-60CACE135D26}" type="presOf" srcId="{515D28A9-9635-4870-A013-0D9DE0B58E0D}" destId="{C148F0ED-4CB2-4026-BAC8-B0E18ACFF88F}" srcOrd="0" destOrd="0" presId="urn:microsoft.com/office/officeart/2008/layout/HexagonCluster"/>
    <dgm:cxn modelId="{2F6EEAB7-7104-4F25-B447-87F90C62B515}" type="presOf" srcId="{A9896F25-FDEC-4323-8F2D-5631F4545D5F}" destId="{C8A6A325-09E3-4294-9B71-9E5BB1AE189A}" srcOrd="0" destOrd="0" presId="urn:microsoft.com/office/officeart/2008/layout/HexagonCluster"/>
    <dgm:cxn modelId="{3948E56B-B919-45AD-A5F5-FE20B10B5502}" type="presParOf" srcId="{C8A6A325-09E3-4294-9B71-9E5BB1AE189A}" destId="{B0587041-2698-4384-ABAA-B923726C512D}" srcOrd="0" destOrd="0" presId="urn:microsoft.com/office/officeart/2008/layout/HexagonCluster"/>
    <dgm:cxn modelId="{A122D77A-8972-4B55-A2D3-47524BE5F5B4}" type="presParOf" srcId="{B0587041-2698-4384-ABAA-B923726C512D}" destId="{B22BCF45-DC32-42C6-8F2B-CE0497946B2D}" srcOrd="0" destOrd="0" presId="urn:microsoft.com/office/officeart/2008/layout/HexagonCluster"/>
    <dgm:cxn modelId="{AA9E6E4C-F71F-4943-9EB4-20407EF82E75}" type="presParOf" srcId="{C8A6A325-09E3-4294-9B71-9E5BB1AE189A}" destId="{6871ED22-C2E8-4B75-BDFE-9DA2A3883FBD}" srcOrd="1" destOrd="0" presId="urn:microsoft.com/office/officeart/2008/layout/HexagonCluster"/>
    <dgm:cxn modelId="{F356C032-CFB2-4D0F-9AF9-94A01ADACE1F}" type="presParOf" srcId="{6871ED22-C2E8-4B75-BDFE-9DA2A3883FBD}" destId="{739F4A01-78DB-4159-B584-EFB2A352D2BD}" srcOrd="0" destOrd="0" presId="urn:microsoft.com/office/officeart/2008/layout/HexagonCluster"/>
    <dgm:cxn modelId="{9D15F910-3E7A-4D42-B363-55CBFF264F88}" type="presParOf" srcId="{C8A6A325-09E3-4294-9B71-9E5BB1AE189A}" destId="{5BCD2B4F-247B-4A3A-8E67-8B328FF4B5A6}" srcOrd="2" destOrd="0" presId="urn:microsoft.com/office/officeart/2008/layout/HexagonCluster"/>
    <dgm:cxn modelId="{008BC266-1587-459A-95EF-FD2C11460F2F}" type="presParOf" srcId="{5BCD2B4F-247B-4A3A-8E67-8B328FF4B5A6}" destId="{6927C79E-9F66-48D4-BE96-556D2F9B84A0}" srcOrd="0" destOrd="0" presId="urn:microsoft.com/office/officeart/2008/layout/HexagonCluster"/>
    <dgm:cxn modelId="{25535E58-C5A2-4AF6-93E8-E113821F171E}" type="presParOf" srcId="{C8A6A325-09E3-4294-9B71-9E5BB1AE189A}" destId="{85E29591-33D6-4AAB-8649-6AF20B41EE46}" srcOrd="3" destOrd="0" presId="urn:microsoft.com/office/officeart/2008/layout/HexagonCluster"/>
    <dgm:cxn modelId="{868EE61A-0E2D-4271-BB2E-893941753201}" type="presParOf" srcId="{85E29591-33D6-4AAB-8649-6AF20B41EE46}" destId="{0F23A911-1736-49C9-BF30-C0DA7789DCAB}" srcOrd="0" destOrd="0" presId="urn:microsoft.com/office/officeart/2008/layout/HexagonCluster"/>
    <dgm:cxn modelId="{D04B3CDB-BAE6-4651-89BA-1453D8F7E6FD}" type="presParOf" srcId="{C8A6A325-09E3-4294-9B71-9E5BB1AE189A}" destId="{B7B746DC-335C-4C6F-8AED-DEE2994FB61F}" srcOrd="4" destOrd="0" presId="urn:microsoft.com/office/officeart/2008/layout/HexagonCluster"/>
    <dgm:cxn modelId="{046EC451-C54D-4D61-AF7A-53CC19817E8B}" type="presParOf" srcId="{B7B746DC-335C-4C6F-8AED-DEE2994FB61F}" destId="{0D92F7DD-F3DD-4494-ACBC-8CF7BEE633FD}" srcOrd="0" destOrd="0" presId="urn:microsoft.com/office/officeart/2008/layout/HexagonCluster"/>
    <dgm:cxn modelId="{70D65ED5-3A50-43CD-A4A5-444EEC709CE2}" type="presParOf" srcId="{C8A6A325-09E3-4294-9B71-9E5BB1AE189A}" destId="{D8476E6F-E5B7-4C53-A8BC-FDEB34ED838B}" srcOrd="5" destOrd="0" presId="urn:microsoft.com/office/officeart/2008/layout/HexagonCluster"/>
    <dgm:cxn modelId="{989BE46F-824D-4D51-80EB-F11B00A91567}" type="presParOf" srcId="{D8476E6F-E5B7-4C53-A8BC-FDEB34ED838B}" destId="{E0B8D239-51A8-4D03-992E-6B2C856FBD5E}" srcOrd="0" destOrd="0" presId="urn:microsoft.com/office/officeart/2008/layout/HexagonCluster"/>
    <dgm:cxn modelId="{CA5C81A8-2B33-44D7-9176-F2EE34240582}" type="presParOf" srcId="{C8A6A325-09E3-4294-9B71-9E5BB1AE189A}" destId="{77E9600C-C912-4CB8-AFFF-89BF28C7B396}" srcOrd="6" destOrd="0" presId="urn:microsoft.com/office/officeart/2008/layout/HexagonCluster"/>
    <dgm:cxn modelId="{01749487-EA5E-4116-90BE-D2C338C7E968}" type="presParOf" srcId="{77E9600C-C912-4CB8-AFFF-89BF28C7B396}" destId="{3887C034-FC55-4FFD-9DF5-5C8D4786EB61}" srcOrd="0" destOrd="0" presId="urn:microsoft.com/office/officeart/2008/layout/HexagonCluster"/>
    <dgm:cxn modelId="{0DC1FD8B-3150-4B79-8C15-2869C29FCE1D}" type="presParOf" srcId="{C8A6A325-09E3-4294-9B71-9E5BB1AE189A}" destId="{68D63E56-6A56-4D51-85F1-C5CE986A6E26}" srcOrd="7" destOrd="0" presId="urn:microsoft.com/office/officeart/2008/layout/HexagonCluster"/>
    <dgm:cxn modelId="{CCA9573B-FDA1-4A84-8CAC-8E7D0B98D696}" type="presParOf" srcId="{68D63E56-6A56-4D51-85F1-C5CE986A6E26}" destId="{3640EB79-4B54-4D0D-9BD1-C2B860C10C1A}" srcOrd="0" destOrd="0" presId="urn:microsoft.com/office/officeart/2008/layout/HexagonCluster"/>
    <dgm:cxn modelId="{DFD78DB6-9A91-4EE9-AF60-7A6B9DEBEF5F}" type="presParOf" srcId="{C8A6A325-09E3-4294-9B71-9E5BB1AE189A}" destId="{CB0CE6C1-1FC3-4A50-9932-2007CF995F6F}" srcOrd="8" destOrd="0" presId="urn:microsoft.com/office/officeart/2008/layout/HexagonCluster"/>
    <dgm:cxn modelId="{CB1E7F63-707C-4B79-9E6F-F3EE1D70D9B9}" type="presParOf" srcId="{CB0CE6C1-1FC3-4A50-9932-2007CF995F6F}" destId="{2D500E40-4847-43FC-8FC9-039FB7E339A3}" srcOrd="0" destOrd="0" presId="urn:microsoft.com/office/officeart/2008/layout/HexagonCluster"/>
    <dgm:cxn modelId="{78E2D304-5C2C-489D-9654-4D4C2BF71F9E}" type="presParOf" srcId="{C8A6A325-09E3-4294-9B71-9E5BB1AE189A}" destId="{19EA947B-8D61-4927-B8E4-07BAF731F7D4}" srcOrd="9" destOrd="0" presId="urn:microsoft.com/office/officeart/2008/layout/HexagonCluster"/>
    <dgm:cxn modelId="{6FFC440F-6868-4432-950F-C7107D195740}" type="presParOf" srcId="{19EA947B-8D61-4927-B8E4-07BAF731F7D4}" destId="{71AD0FF3-C6B8-4DB3-8668-290E98736F21}" srcOrd="0" destOrd="0" presId="urn:microsoft.com/office/officeart/2008/layout/HexagonCluster"/>
    <dgm:cxn modelId="{A1FC5D59-BA56-44DD-A46F-9F5B7A4C29C3}" type="presParOf" srcId="{C8A6A325-09E3-4294-9B71-9E5BB1AE189A}" destId="{AE532EAB-7BEE-4E78-881E-0CA2D304E732}" srcOrd="10" destOrd="0" presId="urn:microsoft.com/office/officeart/2008/layout/HexagonCluster"/>
    <dgm:cxn modelId="{F93D8E7B-AC1F-49DF-9F4E-8BC916140893}" type="presParOf" srcId="{AE532EAB-7BEE-4E78-881E-0CA2D304E732}" destId="{534A5809-DF86-4C23-AB5C-1A03B6E4FD86}" srcOrd="0" destOrd="0" presId="urn:microsoft.com/office/officeart/2008/layout/HexagonCluster"/>
    <dgm:cxn modelId="{E14E455A-996E-4639-9EAF-993EA41CC9C1}" type="presParOf" srcId="{C8A6A325-09E3-4294-9B71-9E5BB1AE189A}" destId="{F0272CFA-195D-4BB1-8103-A406E2DFF3D4}" srcOrd="11" destOrd="0" presId="urn:microsoft.com/office/officeart/2008/layout/HexagonCluster"/>
    <dgm:cxn modelId="{630521F3-AF3E-44D7-A15B-622698EBDD39}" type="presParOf" srcId="{F0272CFA-195D-4BB1-8103-A406E2DFF3D4}" destId="{08E6A5A5-1AF5-4F82-A5C6-A6B7E7D17129}" srcOrd="0" destOrd="0" presId="urn:microsoft.com/office/officeart/2008/layout/HexagonCluster"/>
    <dgm:cxn modelId="{2F46E364-6052-45FF-AFF7-1EBB07D77E2C}" type="presParOf" srcId="{C8A6A325-09E3-4294-9B71-9E5BB1AE189A}" destId="{9FF588CC-7D62-4B48-A988-E614E96642F9}" srcOrd="12" destOrd="0" presId="urn:microsoft.com/office/officeart/2008/layout/HexagonCluster"/>
    <dgm:cxn modelId="{F38C9FC1-CF7C-40FB-8370-732DFDF8271C}" type="presParOf" srcId="{9FF588CC-7D62-4B48-A988-E614E96642F9}" destId="{A84601A0-23B7-4C83-9A2D-2D30C93CECD7}" srcOrd="0" destOrd="0" presId="urn:microsoft.com/office/officeart/2008/layout/HexagonCluster"/>
    <dgm:cxn modelId="{870E9B64-DDA4-452F-AECD-E3BF63C4AD95}" type="presParOf" srcId="{C8A6A325-09E3-4294-9B71-9E5BB1AE189A}" destId="{8F69B3B4-11BB-4F04-995A-614D045750CE}" srcOrd="13" destOrd="0" presId="urn:microsoft.com/office/officeart/2008/layout/HexagonCluster"/>
    <dgm:cxn modelId="{74A19DB8-70DE-46EC-B497-23D873E614A2}" type="presParOf" srcId="{8F69B3B4-11BB-4F04-995A-614D045750CE}" destId="{B3EE6D52-3B4C-4021-B3E1-EAF3DB0B5660}" srcOrd="0" destOrd="0" presId="urn:microsoft.com/office/officeart/2008/layout/HexagonCluster"/>
    <dgm:cxn modelId="{024B5292-6F49-4B02-ABF3-43B6D1F87C92}" type="presParOf" srcId="{C8A6A325-09E3-4294-9B71-9E5BB1AE189A}" destId="{9CE1BB7E-7893-4567-9A7B-61AC8ED2DCC0}" srcOrd="14" destOrd="0" presId="urn:microsoft.com/office/officeart/2008/layout/HexagonCluster"/>
    <dgm:cxn modelId="{B211D11D-FA5F-4139-B931-141BCD3E8B03}" type="presParOf" srcId="{9CE1BB7E-7893-4567-9A7B-61AC8ED2DCC0}" destId="{4DC18E6A-A73D-4036-8203-647606DD1464}" srcOrd="0" destOrd="0" presId="urn:microsoft.com/office/officeart/2008/layout/HexagonCluster"/>
    <dgm:cxn modelId="{8FEA373B-BF43-4485-9602-43C1D8ABEF92}" type="presParOf" srcId="{C8A6A325-09E3-4294-9B71-9E5BB1AE189A}" destId="{AB8F4AE5-DBC7-4958-8AA8-98436AFA65A8}" srcOrd="15" destOrd="0" presId="urn:microsoft.com/office/officeart/2008/layout/HexagonCluster"/>
    <dgm:cxn modelId="{227C53DE-8ABD-4B9C-830F-89FD3DFF5C42}" type="presParOf" srcId="{AB8F4AE5-DBC7-4958-8AA8-98436AFA65A8}" destId="{E107C09B-0742-4734-8777-C50180BE741E}" srcOrd="0" destOrd="0" presId="urn:microsoft.com/office/officeart/2008/layout/HexagonCluster"/>
    <dgm:cxn modelId="{0F4B8759-7827-425F-9FAB-B0A830A155CA}" type="presParOf" srcId="{C8A6A325-09E3-4294-9B71-9E5BB1AE189A}" destId="{CE2F1C4E-367C-4FBA-BA68-19F446162A9E}" srcOrd="16" destOrd="0" presId="urn:microsoft.com/office/officeart/2008/layout/HexagonCluster"/>
    <dgm:cxn modelId="{9768A6A3-CD27-47F8-9325-6DB58716F46B}" type="presParOf" srcId="{CE2F1C4E-367C-4FBA-BA68-19F446162A9E}" destId="{8EA38894-F994-46F0-AFE4-C881407D91BF}" srcOrd="0" destOrd="0" presId="urn:microsoft.com/office/officeart/2008/layout/HexagonCluster"/>
    <dgm:cxn modelId="{46548ABB-5B25-4371-AF1B-245639973069}" type="presParOf" srcId="{C8A6A325-09E3-4294-9B71-9E5BB1AE189A}" destId="{119C27DB-5204-46FD-A6F6-2EA33A3ED05B}" srcOrd="17" destOrd="0" presId="urn:microsoft.com/office/officeart/2008/layout/HexagonCluster"/>
    <dgm:cxn modelId="{57D7770D-9F04-42C8-ACB1-C4BAF5D55461}" type="presParOf" srcId="{119C27DB-5204-46FD-A6F6-2EA33A3ED05B}" destId="{1BF84A0B-D3D0-40B1-BE34-3364F9AB6013}" srcOrd="0" destOrd="0" presId="urn:microsoft.com/office/officeart/2008/layout/HexagonCluster"/>
    <dgm:cxn modelId="{4A4D41F8-50C5-449D-80C0-956137043CE1}" type="presParOf" srcId="{C8A6A325-09E3-4294-9B71-9E5BB1AE189A}" destId="{44428CC3-B4DB-45EF-80A7-9C7AB7FD104C}" srcOrd="18" destOrd="0" presId="urn:microsoft.com/office/officeart/2008/layout/HexagonCluster"/>
    <dgm:cxn modelId="{11DB82A8-A744-4537-AD43-E6AE236CAABB}" type="presParOf" srcId="{44428CC3-B4DB-45EF-80A7-9C7AB7FD104C}" destId="{DC88A5C7-5692-451B-98D0-F999050E6BE2}" srcOrd="0" destOrd="0" presId="urn:microsoft.com/office/officeart/2008/layout/HexagonCluster"/>
    <dgm:cxn modelId="{CD5A21EC-8B41-42A5-8122-FCFACD14E4BA}" type="presParOf" srcId="{C8A6A325-09E3-4294-9B71-9E5BB1AE189A}" destId="{16BAF5F9-38C8-4573-B6B2-6E4B28367BD5}" srcOrd="19" destOrd="0" presId="urn:microsoft.com/office/officeart/2008/layout/HexagonCluster"/>
    <dgm:cxn modelId="{8DB7524F-8B24-44A8-AE9D-DCDA9EBED155}" type="presParOf" srcId="{16BAF5F9-38C8-4573-B6B2-6E4B28367BD5}" destId="{02B3A727-4D21-49ED-902A-5399B4C61742}" srcOrd="0" destOrd="0" presId="urn:microsoft.com/office/officeart/2008/layout/HexagonCluster"/>
    <dgm:cxn modelId="{332BFE2D-F1DF-4AC1-9683-B0F9EC52949A}" type="presParOf" srcId="{C8A6A325-09E3-4294-9B71-9E5BB1AE189A}" destId="{E8682A80-9D14-42A1-A18A-122E81BE37C0}" srcOrd="20" destOrd="0" presId="urn:microsoft.com/office/officeart/2008/layout/HexagonCluster"/>
    <dgm:cxn modelId="{C6DA3333-5EC9-4362-BF11-A40E6AA23E83}" type="presParOf" srcId="{E8682A80-9D14-42A1-A18A-122E81BE37C0}" destId="{C148F0ED-4CB2-4026-BAC8-B0E18ACFF88F}" srcOrd="0" destOrd="0" presId="urn:microsoft.com/office/officeart/2008/layout/HexagonCluster"/>
    <dgm:cxn modelId="{125854CC-82A6-4D17-9E96-E223A9F7BDB2}" type="presParOf" srcId="{C8A6A325-09E3-4294-9B71-9E5BB1AE189A}" destId="{368B4450-C579-4B05-B0B7-6AFA7D55369E}" srcOrd="21" destOrd="0" presId="urn:microsoft.com/office/officeart/2008/layout/HexagonCluster"/>
    <dgm:cxn modelId="{8C9A3F5C-0569-445A-9F9B-21D5BAF45599}" type="presParOf" srcId="{368B4450-C579-4B05-B0B7-6AFA7D55369E}" destId="{63B8CF1A-E079-4D7B-A921-DDD71FF92119}" srcOrd="0" destOrd="0" presId="urn:microsoft.com/office/officeart/2008/layout/HexagonCluster"/>
    <dgm:cxn modelId="{FB320DD7-7992-4420-AECE-BD4903D87C69}" type="presParOf" srcId="{C8A6A325-09E3-4294-9B71-9E5BB1AE189A}" destId="{65A0075A-A7CF-4C08-B85A-6DDB23ED5D3D}" srcOrd="22" destOrd="0" presId="urn:microsoft.com/office/officeart/2008/layout/HexagonCluster"/>
    <dgm:cxn modelId="{22D37155-C9F3-4589-A08A-38A393D1F355}" type="presParOf" srcId="{65A0075A-A7CF-4C08-B85A-6DDB23ED5D3D}" destId="{BF584296-277E-4815-B088-3FB2F0E3596A}" srcOrd="0" destOrd="0" presId="urn:microsoft.com/office/officeart/2008/layout/HexagonCluster"/>
    <dgm:cxn modelId="{94053217-80D8-4059-B01A-1AEB44960875}" type="presParOf" srcId="{C8A6A325-09E3-4294-9B71-9E5BB1AE189A}" destId="{97AD3505-7C13-47FA-B139-046B40CE35CF}" srcOrd="23" destOrd="0" presId="urn:microsoft.com/office/officeart/2008/layout/HexagonCluster"/>
    <dgm:cxn modelId="{9C6308F3-E2CD-49B4-85D1-2E9D680F2685}" type="presParOf" srcId="{97AD3505-7C13-47FA-B139-046B40CE35CF}" destId="{80828DDD-9C08-4C62-8FC8-0BF8B3B8B90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72763-F170-4325-B085-1860B4F93042}" type="doc">
      <dgm:prSet loTypeId="urn:microsoft.com/office/officeart/2005/8/layout/architecture+Icon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2F5316B-0538-4887-8366-4A9036AEC295}">
      <dgm:prSet phldrT="[Текст]"/>
      <dgm:spPr/>
      <dgm:t>
        <a:bodyPr/>
        <a:lstStyle/>
        <a:p>
          <a:r>
            <a:rPr lang="ru-RU" dirty="0" smtClean="0"/>
            <a:t>Соц. работник, специалист по уходу, младшая медицинская сестра по уходу, сиделка, санитарка </a:t>
          </a:r>
          <a:endParaRPr lang="ru-RU" dirty="0"/>
        </a:p>
      </dgm:t>
    </dgm:pt>
    <dgm:pt modelId="{13C72005-F4CF-422D-B299-91BFFC77D968}" type="parTrans" cxnId="{F813F5F6-59E8-4218-B218-9F3D8E0568F1}">
      <dgm:prSet/>
      <dgm:spPr/>
      <dgm:t>
        <a:bodyPr/>
        <a:lstStyle/>
        <a:p>
          <a:endParaRPr lang="ru-RU"/>
        </a:p>
      </dgm:t>
    </dgm:pt>
    <dgm:pt modelId="{3CB862BD-86AE-4CF5-AAA2-A62EFCAD210E}" type="sibTrans" cxnId="{F813F5F6-59E8-4218-B218-9F3D8E0568F1}">
      <dgm:prSet/>
      <dgm:spPr/>
      <dgm:t>
        <a:bodyPr/>
        <a:lstStyle/>
        <a:p>
          <a:endParaRPr lang="ru-RU"/>
        </a:p>
      </dgm:t>
    </dgm:pt>
    <dgm:pt modelId="{157E158C-22F7-4310-9426-044774F08048}">
      <dgm:prSet phldrT="[Текст]"/>
      <dgm:spPr/>
      <dgm:t>
        <a:bodyPr/>
        <a:lstStyle/>
        <a:p>
          <a:r>
            <a:rPr lang="ru-RU" dirty="0" smtClean="0"/>
            <a:t>Реабилитолог, психолог, специалист по социальной работе, инструктор по труду, организатор, музыкальный руководитель и т.д.</a:t>
          </a:r>
          <a:endParaRPr lang="ru-RU" dirty="0"/>
        </a:p>
      </dgm:t>
    </dgm:pt>
    <dgm:pt modelId="{E2737D16-8674-441E-B8EA-4D7B25E0CE3A}" type="parTrans" cxnId="{322BE51E-6751-4AFB-94FE-DDB1C94F54EB}">
      <dgm:prSet/>
      <dgm:spPr/>
      <dgm:t>
        <a:bodyPr/>
        <a:lstStyle/>
        <a:p>
          <a:endParaRPr lang="ru-RU"/>
        </a:p>
      </dgm:t>
    </dgm:pt>
    <dgm:pt modelId="{0FC55B44-5401-427B-A583-AC4024763522}" type="sibTrans" cxnId="{322BE51E-6751-4AFB-94FE-DDB1C94F54EB}">
      <dgm:prSet/>
      <dgm:spPr/>
      <dgm:t>
        <a:bodyPr/>
        <a:lstStyle/>
        <a:p>
          <a:endParaRPr lang="ru-RU"/>
        </a:p>
      </dgm:t>
    </dgm:pt>
    <dgm:pt modelId="{12891F80-7E0B-459A-BAD3-0D570AAFF2A8}">
      <dgm:prSet phldrT="[Текст]"/>
      <dgm:spPr/>
      <dgm:t>
        <a:bodyPr/>
        <a:lstStyle/>
        <a:p>
          <a:r>
            <a:rPr lang="ru-RU" dirty="0" smtClean="0"/>
            <a:t>Директор</a:t>
          </a:r>
          <a:endParaRPr lang="ru-RU" dirty="0"/>
        </a:p>
      </dgm:t>
    </dgm:pt>
    <dgm:pt modelId="{196CFB91-279A-4624-8C1E-FA0AD433AEC8}" type="parTrans" cxnId="{CC39274F-6699-408D-81FE-6FD6BCA565EA}">
      <dgm:prSet/>
      <dgm:spPr/>
      <dgm:t>
        <a:bodyPr/>
        <a:lstStyle/>
        <a:p>
          <a:endParaRPr lang="ru-RU"/>
        </a:p>
      </dgm:t>
    </dgm:pt>
    <dgm:pt modelId="{BCC85FFC-4A3F-4530-869C-5F8A19B13595}" type="sibTrans" cxnId="{CC39274F-6699-408D-81FE-6FD6BCA565EA}">
      <dgm:prSet/>
      <dgm:spPr/>
      <dgm:t>
        <a:bodyPr/>
        <a:lstStyle/>
        <a:p>
          <a:endParaRPr lang="ru-RU"/>
        </a:p>
      </dgm:t>
    </dgm:pt>
    <dgm:pt modelId="{72FEFF10-4746-4EDD-B33F-42A0E94D3FE1}">
      <dgm:prSet phldrT="[Текст]"/>
      <dgm:spPr/>
      <dgm:t>
        <a:bodyPr/>
        <a:lstStyle/>
        <a:p>
          <a:r>
            <a:rPr lang="ru-RU" dirty="0" smtClean="0"/>
            <a:t>Зам. директора</a:t>
          </a:r>
          <a:endParaRPr lang="ru-RU" dirty="0"/>
        </a:p>
      </dgm:t>
    </dgm:pt>
    <dgm:pt modelId="{97DC4B8B-353F-4CFA-BC6C-C314B3867248}" type="parTrans" cxnId="{68EA4028-695C-4430-8FA9-E9B83C25E544}">
      <dgm:prSet/>
      <dgm:spPr/>
      <dgm:t>
        <a:bodyPr/>
        <a:lstStyle/>
        <a:p>
          <a:endParaRPr lang="ru-RU"/>
        </a:p>
      </dgm:t>
    </dgm:pt>
    <dgm:pt modelId="{30A05EFB-A042-4EC8-9990-5D5BE7E43F8D}" type="sibTrans" cxnId="{68EA4028-695C-4430-8FA9-E9B83C25E544}">
      <dgm:prSet/>
      <dgm:spPr/>
      <dgm:t>
        <a:bodyPr/>
        <a:lstStyle/>
        <a:p>
          <a:endParaRPr lang="ru-RU"/>
        </a:p>
      </dgm:t>
    </dgm:pt>
    <dgm:pt modelId="{5088E7A6-8C5D-47D1-A39D-9E9F750E85ED}">
      <dgm:prSet phldrT="[Текст]"/>
      <dgm:spPr/>
      <dgm:t>
        <a:bodyPr/>
        <a:lstStyle/>
        <a:p>
          <a:r>
            <a:rPr lang="ru-RU" dirty="0" smtClean="0"/>
            <a:t>Врачи</a:t>
          </a:r>
          <a:endParaRPr lang="ru-RU" dirty="0"/>
        </a:p>
      </dgm:t>
    </dgm:pt>
    <dgm:pt modelId="{1B6C3386-C3BF-4372-BE09-630309223D62}" type="parTrans" cxnId="{40ADC830-1C98-4BE7-BAC5-570392896160}">
      <dgm:prSet/>
      <dgm:spPr/>
      <dgm:t>
        <a:bodyPr/>
        <a:lstStyle/>
        <a:p>
          <a:endParaRPr lang="ru-RU"/>
        </a:p>
      </dgm:t>
    </dgm:pt>
    <dgm:pt modelId="{8C655C8C-290C-460C-BE61-87FCAD54E4BB}" type="sibTrans" cxnId="{40ADC830-1C98-4BE7-BAC5-570392896160}">
      <dgm:prSet/>
      <dgm:spPr/>
      <dgm:t>
        <a:bodyPr/>
        <a:lstStyle/>
        <a:p>
          <a:endParaRPr lang="ru-RU"/>
        </a:p>
      </dgm:t>
    </dgm:pt>
    <dgm:pt modelId="{FA330CFA-3692-491E-BE62-BDD62EE03434}">
      <dgm:prSet phldrT="[Текст]"/>
      <dgm:spPr/>
      <dgm:t>
        <a:bodyPr/>
        <a:lstStyle/>
        <a:p>
          <a:r>
            <a:rPr lang="ru-RU" dirty="0" smtClean="0"/>
            <a:t>Зав. отделением</a:t>
          </a:r>
          <a:endParaRPr lang="ru-RU" dirty="0"/>
        </a:p>
      </dgm:t>
    </dgm:pt>
    <dgm:pt modelId="{7B400268-4451-428F-B3F5-1661BDD595E4}" type="parTrans" cxnId="{E523EC4E-8ED3-4F92-AD13-1100A96E3AD4}">
      <dgm:prSet/>
      <dgm:spPr/>
      <dgm:t>
        <a:bodyPr/>
        <a:lstStyle/>
        <a:p>
          <a:endParaRPr lang="ru-RU"/>
        </a:p>
      </dgm:t>
    </dgm:pt>
    <dgm:pt modelId="{34A9F2CA-6E73-4241-8A35-3EC97BF664AA}" type="sibTrans" cxnId="{E523EC4E-8ED3-4F92-AD13-1100A96E3AD4}">
      <dgm:prSet/>
      <dgm:spPr/>
      <dgm:t>
        <a:bodyPr/>
        <a:lstStyle/>
        <a:p>
          <a:endParaRPr lang="ru-RU"/>
        </a:p>
      </dgm:t>
    </dgm:pt>
    <dgm:pt modelId="{4C4701BC-A7F8-4BCA-8E19-DA813E436CE7}" type="pres">
      <dgm:prSet presAssocID="{1A172763-F170-4325-B085-1860B4F9304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19D0B4-4B28-429F-B943-32D75F6EB8F9}" type="pres">
      <dgm:prSet presAssocID="{62F5316B-0538-4887-8366-4A9036AEC295}" presName="vertOne" presStyleCnt="0"/>
      <dgm:spPr/>
    </dgm:pt>
    <dgm:pt modelId="{37470FBA-B2E7-4C06-B863-9378CD41DE18}" type="pres">
      <dgm:prSet presAssocID="{62F5316B-0538-4887-8366-4A9036AEC29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229DF-F605-4B69-8667-6BB2595564B3}" type="pres">
      <dgm:prSet presAssocID="{62F5316B-0538-4887-8366-4A9036AEC295}" presName="parTransOne" presStyleCnt="0"/>
      <dgm:spPr/>
    </dgm:pt>
    <dgm:pt modelId="{21C47C29-CAD0-4385-8336-CE088FE0DC53}" type="pres">
      <dgm:prSet presAssocID="{62F5316B-0538-4887-8366-4A9036AEC295}" presName="horzOne" presStyleCnt="0"/>
      <dgm:spPr/>
    </dgm:pt>
    <dgm:pt modelId="{259D1228-FC9C-4EA5-8CFD-5CB2067D586F}" type="pres">
      <dgm:prSet presAssocID="{157E158C-22F7-4310-9426-044774F08048}" presName="vertTwo" presStyleCnt="0"/>
      <dgm:spPr/>
    </dgm:pt>
    <dgm:pt modelId="{AA6E3E86-9F55-4699-A917-512C497C3F8D}" type="pres">
      <dgm:prSet presAssocID="{157E158C-22F7-4310-9426-044774F0804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883E5B-FC7C-4B82-AF20-965F9411E747}" type="pres">
      <dgm:prSet presAssocID="{157E158C-22F7-4310-9426-044774F08048}" presName="parTransTwo" presStyleCnt="0"/>
      <dgm:spPr/>
    </dgm:pt>
    <dgm:pt modelId="{B0769734-6297-4D4C-90C4-8CC4DB064274}" type="pres">
      <dgm:prSet presAssocID="{157E158C-22F7-4310-9426-044774F08048}" presName="horzTwo" presStyleCnt="0"/>
      <dgm:spPr/>
    </dgm:pt>
    <dgm:pt modelId="{28D6AF6C-9E04-469B-B34C-08E8CFE2A31C}" type="pres">
      <dgm:prSet presAssocID="{12891F80-7E0B-459A-BAD3-0D570AAFF2A8}" presName="vertThree" presStyleCnt="0"/>
      <dgm:spPr/>
    </dgm:pt>
    <dgm:pt modelId="{F0CF0FED-FFFE-473E-AE74-FFF03380D0B9}" type="pres">
      <dgm:prSet presAssocID="{12891F80-7E0B-459A-BAD3-0D570AAFF2A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6B9423-648C-4E2C-B2DD-69C443FB317B}" type="pres">
      <dgm:prSet presAssocID="{12891F80-7E0B-459A-BAD3-0D570AAFF2A8}" presName="horzThree" presStyleCnt="0"/>
      <dgm:spPr/>
    </dgm:pt>
    <dgm:pt modelId="{1C923F8B-86A3-4761-8B6C-A7BF7D5B4647}" type="pres">
      <dgm:prSet presAssocID="{BCC85FFC-4A3F-4530-869C-5F8A19B13595}" presName="sibSpaceThree" presStyleCnt="0"/>
      <dgm:spPr/>
    </dgm:pt>
    <dgm:pt modelId="{50306F18-A5FD-4642-9890-7DC82270B3B6}" type="pres">
      <dgm:prSet presAssocID="{72FEFF10-4746-4EDD-B33F-42A0E94D3FE1}" presName="vertThree" presStyleCnt="0"/>
      <dgm:spPr/>
    </dgm:pt>
    <dgm:pt modelId="{07C2F941-DDA3-4240-81F0-B00014792F20}" type="pres">
      <dgm:prSet presAssocID="{72FEFF10-4746-4EDD-B33F-42A0E94D3FE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3E2859-0125-4115-83AF-1C65A6F02828}" type="pres">
      <dgm:prSet presAssocID="{72FEFF10-4746-4EDD-B33F-42A0E94D3FE1}" presName="horzThree" presStyleCnt="0"/>
      <dgm:spPr/>
    </dgm:pt>
    <dgm:pt modelId="{FF605DEC-E7DC-40ED-B46F-5592650F911E}" type="pres">
      <dgm:prSet presAssocID="{0FC55B44-5401-427B-A583-AC4024763522}" presName="sibSpaceTwo" presStyleCnt="0"/>
      <dgm:spPr/>
    </dgm:pt>
    <dgm:pt modelId="{E1E89FE9-7010-4F73-9A53-0F5584E35F26}" type="pres">
      <dgm:prSet presAssocID="{5088E7A6-8C5D-47D1-A39D-9E9F750E85ED}" presName="vertTwo" presStyleCnt="0"/>
      <dgm:spPr/>
    </dgm:pt>
    <dgm:pt modelId="{5C5A266D-BFBB-4D5E-9CD7-E66B808991F7}" type="pres">
      <dgm:prSet presAssocID="{5088E7A6-8C5D-47D1-A39D-9E9F750E85E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FCF4C2-EA79-4270-A960-50C7964ABE2E}" type="pres">
      <dgm:prSet presAssocID="{5088E7A6-8C5D-47D1-A39D-9E9F750E85ED}" presName="parTransTwo" presStyleCnt="0"/>
      <dgm:spPr/>
    </dgm:pt>
    <dgm:pt modelId="{3F9C8670-A76B-4AB1-BD1C-28987776DCC1}" type="pres">
      <dgm:prSet presAssocID="{5088E7A6-8C5D-47D1-A39D-9E9F750E85ED}" presName="horzTwo" presStyleCnt="0"/>
      <dgm:spPr/>
    </dgm:pt>
    <dgm:pt modelId="{856C8713-9632-41DA-AADC-3D21FA7C544D}" type="pres">
      <dgm:prSet presAssocID="{FA330CFA-3692-491E-BE62-BDD62EE03434}" presName="vertThree" presStyleCnt="0"/>
      <dgm:spPr/>
    </dgm:pt>
    <dgm:pt modelId="{D4D53853-167F-4F7B-BAF3-73FCB3E1A8E8}" type="pres">
      <dgm:prSet presAssocID="{FA330CFA-3692-491E-BE62-BDD62EE0343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F210AA-0F4A-4800-BD63-08F6D2123C99}" type="pres">
      <dgm:prSet presAssocID="{FA330CFA-3692-491E-BE62-BDD62EE03434}" presName="horzThree" presStyleCnt="0"/>
      <dgm:spPr/>
    </dgm:pt>
  </dgm:ptLst>
  <dgm:cxnLst>
    <dgm:cxn modelId="{68EA4028-695C-4430-8FA9-E9B83C25E544}" srcId="{157E158C-22F7-4310-9426-044774F08048}" destId="{72FEFF10-4746-4EDD-B33F-42A0E94D3FE1}" srcOrd="1" destOrd="0" parTransId="{97DC4B8B-353F-4CFA-BC6C-C314B3867248}" sibTransId="{30A05EFB-A042-4EC8-9990-5D5BE7E43F8D}"/>
    <dgm:cxn modelId="{CC39274F-6699-408D-81FE-6FD6BCA565EA}" srcId="{157E158C-22F7-4310-9426-044774F08048}" destId="{12891F80-7E0B-459A-BAD3-0D570AAFF2A8}" srcOrd="0" destOrd="0" parTransId="{196CFB91-279A-4624-8C1E-FA0AD433AEC8}" sibTransId="{BCC85FFC-4A3F-4530-869C-5F8A19B13595}"/>
    <dgm:cxn modelId="{40ADC830-1C98-4BE7-BAC5-570392896160}" srcId="{62F5316B-0538-4887-8366-4A9036AEC295}" destId="{5088E7A6-8C5D-47D1-A39D-9E9F750E85ED}" srcOrd="1" destOrd="0" parTransId="{1B6C3386-C3BF-4372-BE09-630309223D62}" sibTransId="{8C655C8C-290C-460C-BE61-87FCAD54E4BB}"/>
    <dgm:cxn modelId="{E523EC4E-8ED3-4F92-AD13-1100A96E3AD4}" srcId="{5088E7A6-8C5D-47D1-A39D-9E9F750E85ED}" destId="{FA330CFA-3692-491E-BE62-BDD62EE03434}" srcOrd="0" destOrd="0" parTransId="{7B400268-4451-428F-B3F5-1661BDD595E4}" sibTransId="{34A9F2CA-6E73-4241-8A35-3EC97BF664AA}"/>
    <dgm:cxn modelId="{FC76D5EA-B508-4F94-AA1D-7A6ECDBC9470}" type="presOf" srcId="{FA330CFA-3692-491E-BE62-BDD62EE03434}" destId="{D4D53853-167F-4F7B-BAF3-73FCB3E1A8E8}" srcOrd="0" destOrd="0" presId="urn:microsoft.com/office/officeart/2005/8/layout/architecture+Icon"/>
    <dgm:cxn modelId="{65CAC089-2B6A-42CC-982C-1BE37F5AD419}" type="presOf" srcId="{1A172763-F170-4325-B085-1860B4F93042}" destId="{4C4701BC-A7F8-4BCA-8E19-DA813E436CE7}" srcOrd="0" destOrd="0" presId="urn:microsoft.com/office/officeart/2005/8/layout/architecture+Icon"/>
    <dgm:cxn modelId="{322BE51E-6751-4AFB-94FE-DDB1C94F54EB}" srcId="{62F5316B-0538-4887-8366-4A9036AEC295}" destId="{157E158C-22F7-4310-9426-044774F08048}" srcOrd="0" destOrd="0" parTransId="{E2737D16-8674-441E-B8EA-4D7B25E0CE3A}" sibTransId="{0FC55B44-5401-427B-A583-AC4024763522}"/>
    <dgm:cxn modelId="{FAA1B7E7-CBCA-4274-B5CF-68A0D707DA68}" type="presOf" srcId="{72FEFF10-4746-4EDD-B33F-42A0E94D3FE1}" destId="{07C2F941-DDA3-4240-81F0-B00014792F20}" srcOrd="0" destOrd="0" presId="urn:microsoft.com/office/officeart/2005/8/layout/architecture+Icon"/>
    <dgm:cxn modelId="{C819DF11-F555-4378-AA1C-F136C90D02DC}" type="presOf" srcId="{5088E7A6-8C5D-47D1-A39D-9E9F750E85ED}" destId="{5C5A266D-BFBB-4D5E-9CD7-E66B808991F7}" srcOrd="0" destOrd="0" presId="urn:microsoft.com/office/officeart/2005/8/layout/architecture+Icon"/>
    <dgm:cxn modelId="{E8248623-BEF3-41A2-B526-525E58197316}" type="presOf" srcId="{62F5316B-0538-4887-8366-4A9036AEC295}" destId="{37470FBA-B2E7-4C06-B863-9378CD41DE18}" srcOrd="0" destOrd="0" presId="urn:microsoft.com/office/officeart/2005/8/layout/architecture+Icon"/>
    <dgm:cxn modelId="{DC37B2A4-D65C-4D3F-B238-AD5C798F35D1}" type="presOf" srcId="{157E158C-22F7-4310-9426-044774F08048}" destId="{AA6E3E86-9F55-4699-A917-512C497C3F8D}" srcOrd="0" destOrd="0" presId="urn:microsoft.com/office/officeart/2005/8/layout/architecture+Icon"/>
    <dgm:cxn modelId="{F813F5F6-59E8-4218-B218-9F3D8E0568F1}" srcId="{1A172763-F170-4325-B085-1860B4F93042}" destId="{62F5316B-0538-4887-8366-4A9036AEC295}" srcOrd="0" destOrd="0" parTransId="{13C72005-F4CF-422D-B299-91BFFC77D968}" sibTransId="{3CB862BD-86AE-4CF5-AAA2-A62EFCAD210E}"/>
    <dgm:cxn modelId="{858AC247-8EA6-4149-AA50-CE11EF7FDCBA}" type="presOf" srcId="{12891F80-7E0B-459A-BAD3-0D570AAFF2A8}" destId="{F0CF0FED-FFFE-473E-AE74-FFF03380D0B9}" srcOrd="0" destOrd="0" presId="urn:microsoft.com/office/officeart/2005/8/layout/architecture+Icon"/>
    <dgm:cxn modelId="{9E63FAE2-BE81-4A96-AB89-B76B88BF8657}" type="presParOf" srcId="{4C4701BC-A7F8-4BCA-8E19-DA813E436CE7}" destId="{4519D0B4-4B28-429F-B943-32D75F6EB8F9}" srcOrd="0" destOrd="0" presId="urn:microsoft.com/office/officeart/2005/8/layout/architecture+Icon"/>
    <dgm:cxn modelId="{2C9992E4-14AE-4166-876E-5FA23297BC17}" type="presParOf" srcId="{4519D0B4-4B28-429F-B943-32D75F6EB8F9}" destId="{37470FBA-B2E7-4C06-B863-9378CD41DE18}" srcOrd="0" destOrd="0" presId="urn:microsoft.com/office/officeart/2005/8/layout/architecture+Icon"/>
    <dgm:cxn modelId="{DE9FBEEB-3FEA-4123-8AC4-2145FA5F1D0F}" type="presParOf" srcId="{4519D0B4-4B28-429F-B943-32D75F6EB8F9}" destId="{9E6229DF-F605-4B69-8667-6BB2595564B3}" srcOrd="1" destOrd="0" presId="urn:microsoft.com/office/officeart/2005/8/layout/architecture+Icon"/>
    <dgm:cxn modelId="{748C8B71-E13A-4B2F-A1DC-B44F2DA61F97}" type="presParOf" srcId="{4519D0B4-4B28-429F-B943-32D75F6EB8F9}" destId="{21C47C29-CAD0-4385-8336-CE088FE0DC53}" srcOrd="2" destOrd="0" presId="urn:microsoft.com/office/officeart/2005/8/layout/architecture+Icon"/>
    <dgm:cxn modelId="{46F2062E-AB46-4E48-9EFF-53F9E45D18D6}" type="presParOf" srcId="{21C47C29-CAD0-4385-8336-CE088FE0DC53}" destId="{259D1228-FC9C-4EA5-8CFD-5CB2067D586F}" srcOrd="0" destOrd="0" presId="urn:microsoft.com/office/officeart/2005/8/layout/architecture+Icon"/>
    <dgm:cxn modelId="{F0C1886D-B15F-4FDC-BED0-77462E7F50D6}" type="presParOf" srcId="{259D1228-FC9C-4EA5-8CFD-5CB2067D586F}" destId="{AA6E3E86-9F55-4699-A917-512C497C3F8D}" srcOrd="0" destOrd="0" presId="urn:microsoft.com/office/officeart/2005/8/layout/architecture+Icon"/>
    <dgm:cxn modelId="{102BC74F-E4C2-4446-B48E-15880C255268}" type="presParOf" srcId="{259D1228-FC9C-4EA5-8CFD-5CB2067D586F}" destId="{E1883E5B-FC7C-4B82-AF20-965F9411E747}" srcOrd="1" destOrd="0" presId="urn:microsoft.com/office/officeart/2005/8/layout/architecture+Icon"/>
    <dgm:cxn modelId="{B8CB28CD-07DD-4E4E-A9D6-DB80445B0AFC}" type="presParOf" srcId="{259D1228-FC9C-4EA5-8CFD-5CB2067D586F}" destId="{B0769734-6297-4D4C-90C4-8CC4DB064274}" srcOrd="2" destOrd="0" presId="urn:microsoft.com/office/officeart/2005/8/layout/architecture+Icon"/>
    <dgm:cxn modelId="{78456F7C-6BE7-4CFB-B4AB-A81E1B80CD83}" type="presParOf" srcId="{B0769734-6297-4D4C-90C4-8CC4DB064274}" destId="{28D6AF6C-9E04-469B-B34C-08E8CFE2A31C}" srcOrd="0" destOrd="0" presId="urn:microsoft.com/office/officeart/2005/8/layout/architecture+Icon"/>
    <dgm:cxn modelId="{0B6275CB-4494-44B1-A492-474D419A750A}" type="presParOf" srcId="{28D6AF6C-9E04-469B-B34C-08E8CFE2A31C}" destId="{F0CF0FED-FFFE-473E-AE74-FFF03380D0B9}" srcOrd="0" destOrd="0" presId="urn:microsoft.com/office/officeart/2005/8/layout/architecture+Icon"/>
    <dgm:cxn modelId="{C7049415-B401-4064-BE5B-D4232BD12497}" type="presParOf" srcId="{28D6AF6C-9E04-469B-B34C-08E8CFE2A31C}" destId="{936B9423-648C-4E2C-B2DD-69C443FB317B}" srcOrd="1" destOrd="0" presId="urn:microsoft.com/office/officeart/2005/8/layout/architecture+Icon"/>
    <dgm:cxn modelId="{D07A1FAC-5FE8-4A59-BD66-234E96F745DC}" type="presParOf" srcId="{B0769734-6297-4D4C-90C4-8CC4DB064274}" destId="{1C923F8B-86A3-4761-8B6C-A7BF7D5B4647}" srcOrd="1" destOrd="0" presId="urn:microsoft.com/office/officeart/2005/8/layout/architecture+Icon"/>
    <dgm:cxn modelId="{1C4607E2-C845-4E61-8F9F-62AD5246522B}" type="presParOf" srcId="{B0769734-6297-4D4C-90C4-8CC4DB064274}" destId="{50306F18-A5FD-4642-9890-7DC82270B3B6}" srcOrd="2" destOrd="0" presId="urn:microsoft.com/office/officeart/2005/8/layout/architecture+Icon"/>
    <dgm:cxn modelId="{511F77C1-53AA-4837-8553-9BCC7F1DC089}" type="presParOf" srcId="{50306F18-A5FD-4642-9890-7DC82270B3B6}" destId="{07C2F941-DDA3-4240-81F0-B00014792F20}" srcOrd="0" destOrd="0" presId="urn:microsoft.com/office/officeart/2005/8/layout/architecture+Icon"/>
    <dgm:cxn modelId="{E13662DA-29A7-4DB9-AF32-456D598E7326}" type="presParOf" srcId="{50306F18-A5FD-4642-9890-7DC82270B3B6}" destId="{4A3E2859-0125-4115-83AF-1C65A6F02828}" srcOrd="1" destOrd="0" presId="urn:microsoft.com/office/officeart/2005/8/layout/architecture+Icon"/>
    <dgm:cxn modelId="{874FD9C6-71DA-464A-9B05-14D3FAB13FD9}" type="presParOf" srcId="{21C47C29-CAD0-4385-8336-CE088FE0DC53}" destId="{FF605DEC-E7DC-40ED-B46F-5592650F911E}" srcOrd="1" destOrd="0" presId="urn:microsoft.com/office/officeart/2005/8/layout/architecture+Icon"/>
    <dgm:cxn modelId="{BCECEB4C-9069-449B-B09E-546263ACA46A}" type="presParOf" srcId="{21C47C29-CAD0-4385-8336-CE088FE0DC53}" destId="{E1E89FE9-7010-4F73-9A53-0F5584E35F26}" srcOrd="2" destOrd="0" presId="urn:microsoft.com/office/officeart/2005/8/layout/architecture+Icon"/>
    <dgm:cxn modelId="{BB08CA27-5ED9-413C-8172-827BF5C55DC5}" type="presParOf" srcId="{E1E89FE9-7010-4F73-9A53-0F5584E35F26}" destId="{5C5A266D-BFBB-4D5E-9CD7-E66B808991F7}" srcOrd="0" destOrd="0" presId="urn:microsoft.com/office/officeart/2005/8/layout/architecture+Icon"/>
    <dgm:cxn modelId="{45D29219-39CD-45D4-96D4-A172975A7A08}" type="presParOf" srcId="{E1E89FE9-7010-4F73-9A53-0F5584E35F26}" destId="{18FCF4C2-EA79-4270-A960-50C7964ABE2E}" srcOrd="1" destOrd="0" presId="urn:microsoft.com/office/officeart/2005/8/layout/architecture+Icon"/>
    <dgm:cxn modelId="{3403B69E-EEA7-49E5-802C-909CB6561991}" type="presParOf" srcId="{E1E89FE9-7010-4F73-9A53-0F5584E35F26}" destId="{3F9C8670-A76B-4AB1-BD1C-28987776DCC1}" srcOrd="2" destOrd="0" presId="urn:microsoft.com/office/officeart/2005/8/layout/architecture+Icon"/>
    <dgm:cxn modelId="{20CBB4A6-CC63-402B-A993-0759537DBB31}" type="presParOf" srcId="{3F9C8670-A76B-4AB1-BD1C-28987776DCC1}" destId="{856C8713-9632-41DA-AADC-3D21FA7C544D}" srcOrd="0" destOrd="0" presId="urn:microsoft.com/office/officeart/2005/8/layout/architecture+Icon"/>
    <dgm:cxn modelId="{CC524AE1-8733-40AA-9C62-9DDD6A0E9D80}" type="presParOf" srcId="{856C8713-9632-41DA-AADC-3D21FA7C544D}" destId="{D4D53853-167F-4F7B-BAF3-73FCB3E1A8E8}" srcOrd="0" destOrd="0" presId="urn:microsoft.com/office/officeart/2005/8/layout/architecture+Icon"/>
    <dgm:cxn modelId="{51075A04-FABA-4F68-B6D3-2D7ED299DEC7}" type="presParOf" srcId="{856C8713-9632-41DA-AADC-3D21FA7C544D}" destId="{D2F210AA-0F4A-4800-BD63-08F6D2123C99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A8F881-D516-44A6-8346-0BAD9EA6711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FCEA85-BBCB-404D-9F05-BD0BC9099465}">
      <dgm:prSet phldrT="[Текст]"/>
      <dgm:spPr/>
      <dgm:t>
        <a:bodyPr/>
        <a:lstStyle/>
        <a:p>
          <a:r>
            <a:rPr lang="ru-RU" dirty="0" smtClean="0"/>
            <a:t>Персонал по уборке</a:t>
          </a:r>
          <a:endParaRPr lang="ru-RU" dirty="0"/>
        </a:p>
      </dgm:t>
    </dgm:pt>
    <dgm:pt modelId="{6A53A65B-67F5-4C9B-9714-58B39F28DADF}" type="parTrans" cxnId="{AABAC867-983E-436C-8FF5-45C8C94D5438}">
      <dgm:prSet/>
      <dgm:spPr/>
      <dgm:t>
        <a:bodyPr/>
        <a:lstStyle/>
        <a:p>
          <a:endParaRPr lang="ru-RU"/>
        </a:p>
      </dgm:t>
    </dgm:pt>
    <dgm:pt modelId="{58B2F75D-994C-44C2-AE64-6234AF220E81}" type="sibTrans" cxnId="{AABAC867-983E-436C-8FF5-45C8C94D5438}">
      <dgm:prSet/>
      <dgm:spPr/>
      <dgm:t>
        <a:bodyPr/>
        <a:lstStyle/>
        <a:p>
          <a:endParaRPr lang="ru-RU"/>
        </a:p>
      </dgm:t>
    </dgm:pt>
    <dgm:pt modelId="{B92E043D-1248-4AE7-91C6-F861D96A7AEC}">
      <dgm:prSet phldrT="[Текст]"/>
      <dgm:spPr/>
      <dgm:t>
        <a:bodyPr/>
        <a:lstStyle/>
        <a:p>
          <a:r>
            <a:rPr lang="ru-RU" dirty="0" smtClean="0"/>
            <a:t>Уборка помещений</a:t>
          </a:r>
          <a:endParaRPr lang="ru-RU" dirty="0"/>
        </a:p>
      </dgm:t>
    </dgm:pt>
    <dgm:pt modelId="{694D5AF5-4758-4A7C-9CE4-46AA18B1876E}" type="parTrans" cxnId="{F14F7437-122F-4422-A9B5-77D1BCB320DB}">
      <dgm:prSet/>
      <dgm:spPr/>
      <dgm:t>
        <a:bodyPr/>
        <a:lstStyle/>
        <a:p>
          <a:endParaRPr lang="ru-RU"/>
        </a:p>
      </dgm:t>
    </dgm:pt>
    <dgm:pt modelId="{2E5FF1C2-BE4A-4FFE-B04F-D29DFC3E35A8}" type="sibTrans" cxnId="{F14F7437-122F-4422-A9B5-77D1BCB320DB}">
      <dgm:prSet/>
      <dgm:spPr/>
      <dgm:t>
        <a:bodyPr/>
        <a:lstStyle/>
        <a:p>
          <a:endParaRPr lang="ru-RU"/>
        </a:p>
      </dgm:t>
    </dgm:pt>
    <dgm:pt modelId="{E823498A-587E-498B-B5A8-5D8F106BFD49}">
      <dgm:prSet phldrT="[Текст]"/>
      <dgm:spPr/>
      <dgm:t>
        <a:bodyPr/>
        <a:lstStyle/>
        <a:p>
          <a:r>
            <a:rPr lang="ru-RU" dirty="0" smtClean="0"/>
            <a:t>Уход за телом умершего человека</a:t>
          </a:r>
          <a:endParaRPr lang="ru-RU" dirty="0"/>
        </a:p>
      </dgm:t>
    </dgm:pt>
    <dgm:pt modelId="{6359C7A3-DBB7-4A71-A459-295E64515E26}" type="parTrans" cxnId="{C44CB5E6-20D6-4862-BB6D-6D1B1FFEC46D}">
      <dgm:prSet/>
      <dgm:spPr/>
      <dgm:t>
        <a:bodyPr/>
        <a:lstStyle/>
        <a:p>
          <a:endParaRPr lang="ru-RU"/>
        </a:p>
      </dgm:t>
    </dgm:pt>
    <dgm:pt modelId="{D1A108C0-88E3-4954-B018-297BA5AC21AC}" type="sibTrans" cxnId="{C44CB5E6-20D6-4862-BB6D-6D1B1FFEC46D}">
      <dgm:prSet/>
      <dgm:spPr/>
      <dgm:t>
        <a:bodyPr/>
        <a:lstStyle/>
        <a:p>
          <a:endParaRPr lang="ru-RU"/>
        </a:p>
      </dgm:t>
    </dgm:pt>
    <dgm:pt modelId="{B71DEBE8-2202-413B-BAB6-0D1E5A102177}">
      <dgm:prSet phldrT="[Текст]"/>
      <dgm:spPr/>
      <dgm:t>
        <a:bodyPr/>
        <a:lstStyle/>
        <a:p>
          <a:r>
            <a:rPr lang="ru-RU" dirty="0" smtClean="0"/>
            <a:t>Персонал по уходу</a:t>
          </a:r>
          <a:endParaRPr lang="ru-RU" dirty="0"/>
        </a:p>
      </dgm:t>
    </dgm:pt>
    <dgm:pt modelId="{6FBA850F-34E0-4D2C-A43F-9FEBB6D608A9}" type="parTrans" cxnId="{EDAB351A-F6D2-4A67-82F3-AE9A3EC09ADF}">
      <dgm:prSet/>
      <dgm:spPr/>
      <dgm:t>
        <a:bodyPr/>
        <a:lstStyle/>
        <a:p>
          <a:endParaRPr lang="ru-RU"/>
        </a:p>
      </dgm:t>
    </dgm:pt>
    <dgm:pt modelId="{4859651E-87A7-4768-861E-9BC3AE6DE70C}" type="sibTrans" cxnId="{EDAB351A-F6D2-4A67-82F3-AE9A3EC09ADF}">
      <dgm:prSet/>
      <dgm:spPr/>
      <dgm:t>
        <a:bodyPr/>
        <a:lstStyle/>
        <a:p>
          <a:endParaRPr lang="ru-RU"/>
        </a:p>
      </dgm:t>
    </dgm:pt>
    <dgm:pt modelId="{C80D89F3-128E-47F7-9961-E65121CF61F7}">
      <dgm:prSet phldrT="[Текст]"/>
      <dgm:spPr/>
      <dgm:t>
        <a:bodyPr/>
        <a:lstStyle/>
        <a:p>
          <a:r>
            <a:rPr lang="ru-RU" dirty="0" smtClean="0"/>
            <a:t>Санитарно-гигиенические услуги</a:t>
          </a:r>
          <a:endParaRPr lang="ru-RU" dirty="0"/>
        </a:p>
      </dgm:t>
    </dgm:pt>
    <dgm:pt modelId="{726CE2D4-1C75-4E58-BBD0-CFA9D04E83F6}" type="parTrans" cxnId="{287D83C6-7BC4-45CE-944A-96036ECBD1C1}">
      <dgm:prSet/>
      <dgm:spPr/>
      <dgm:t>
        <a:bodyPr/>
        <a:lstStyle/>
        <a:p>
          <a:endParaRPr lang="ru-RU"/>
        </a:p>
      </dgm:t>
    </dgm:pt>
    <dgm:pt modelId="{2E8D9EF9-DE61-41A5-9422-4AE9293A5BA2}" type="sibTrans" cxnId="{287D83C6-7BC4-45CE-944A-96036ECBD1C1}">
      <dgm:prSet/>
      <dgm:spPr/>
      <dgm:t>
        <a:bodyPr/>
        <a:lstStyle/>
        <a:p>
          <a:endParaRPr lang="ru-RU"/>
        </a:p>
      </dgm:t>
    </dgm:pt>
    <dgm:pt modelId="{48144FDA-CD32-49E5-B865-CB15B67D73B6}">
      <dgm:prSet phldrT="[Текст]"/>
      <dgm:spPr/>
      <dgm:t>
        <a:bodyPr/>
        <a:lstStyle/>
        <a:p>
          <a:r>
            <a:rPr lang="ru-RU" dirty="0" smtClean="0"/>
            <a:t>Услуги по сопровождению</a:t>
          </a:r>
          <a:endParaRPr lang="ru-RU" dirty="0"/>
        </a:p>
      </dgm:t>
    </dgm:pt>
    <dgm:pt modelId="{256335B9-8590-4336-8853-9145D3607C4A}" type="parTrans" cxnId="{E0F0EDB8-D3A4-4F4E-9E84-1F6FD2163F11}">
      <dgm:prSet/>
      <dgm:spPr/>
      <dgm:t>
        <a:bodyPr/>
        <a:lstStyle/>
        <a:p>
          <a:endParaRPr lang="ru-RU"/>
        </a:p>
      </dgm:t>
    </dgm:pt>
    <dgm:pt modelId="{F4B4BC58-ECFC-44DB-80A5-F921F4A6E8E8}" type="sibTrans" cxnId="{E0F0EDB8-D3A4-4F4E-9E84-1F6FD2163F11}">
      <dgm:prSet/>
      <dgm:spPr/>
      <dgm:t>
        <a:bodyPr/>
        <a:lstStyle/>
        <a:p>
          <a:endParaRPr lang="ru-RU"/>
        </a:p>
      </dgm:t>
    </dgm:pt>
    <dgm:pt modelId="{DDB1F029-E483-4CBA-A335-1BE0E4CAF3BA}">
      <dgm:prSet/>
      <dgm:spPr/>
      <dgm:t>
        <a:bodyPr/>
        <a:lstStyle/>
        <a:p>
          <a:r>
            <a:rPr lang="ru-RU" dirty="0" smtClean="0"/>
            <a:t>Медицинский персонал</a:t>
          </a:r>
          <a:endParaRPr lang="ru-RU" dirty="0"/>
        </a:p>
      </dgm:t>
    </dgm:pt>
    <dgm:pt modelId="{93E814B0-4FA7-4D86-9C23-04A00612FC8D}" type="parTrans" cxnId="{57AEAA74-F474-4650-BB21-2D1C637B0306}">
      <dgm:prSet/>
      <dgm:spPr/>
      <dgm:t>
        <a:bodyPr/>
        <a:lstStyle/>
        <a:p>
          <a:endParaRPr lang="ru-RU"/>
        </a:p>
      </dgm:t>
    </dgm:pt>
    <dgm:pt modelId="{A38DDD21-CDA3-4FC7-A06E-F6C27CE08C27}" type="sibTrans" cxnId="{57AEAA74-F474-4650-BB21-2D1C637B0306}">
      <dgm:prSet/>
      <dgm:spPr/>
      <dgm:t>
        <a:bodyPr/>
        <a:lstStyle/>
        <a:p>
          <a:endParaRPr lang="ru-RU"/>
        </a:p>
      </dgm:t>
    </dgm:pt>
    <dgm:pt modelId="{40EB28EA-04DD-4DA8-9363-E7D06733C8F3}">
      <dgm:prSet/>
      <dgm:spPr/>
      <dgm:t>
        <a:bodyPr/>
        <a:lstStyle/>
        <a:p>
          <a:r>
            <a:rPr lang="ru-RU" dirty="0" smtClean="0"/>
            <a:t>Врачи </a:t>
          </a:r>
          <a:endParaRPr lang="ru-RU" dirty="0"/>
        </a:p>
      </dgm:t>
    </dgm:pt>
    <dgm:pt modelId="{C56538E5-1C4A-4738-823C-DA38C9E6D944}" type="parTrans" cxnId="{C4A83541-799C-4FB4-9DA8-15CD74EEF54F}">
      <dgm:prSet/>
      <dgm:spPr/>
      <dgm:t>
        <a:bodyPr/>
        <a:lstStyle/>
        <a:p>
          <a:endParaRPr lang="ru-RU"/>
        </a:p>
      </dgm:t>
    </dgm:pt>
    <dgm:pt modelId="{DE61593C-EFBB-4F50-B2E2-3673593D8368}" type="sibTrans" cxnId="{C4A83541-799C-4FB4-9DA8-15CD74EEF54F}">
      <dgm:prSet/>
      <dgm:spPr/>
      <dgm:t>
        <a:bodyPr/>
        <a:lstStyle/>
        <a:p>
          <a:endParaRPr lang="ru-RU"/>
        </a:p>
      </dgm:t>
    </dgm:pt>
    <dgm:pt modelId="{E23B832A-A350-42AD-BF3A-F018845A1346}">
      <dgm:prSet/>
      <dgm:spPr/>
      <dgm:t>
        <a:bodyPr/>
        <a:lstStyle/>
        <a:p>
          <a:r>
            <a:rPr lang="ru-RU" dirty="0" smtClean="0"/>
            <a:t>Средний медицинский персонал</a:t>
          </a:r>
          <a:endParaRPr lang="ru-RU" dirty="0"/>
        </a:p>
      </dgm:t>
    </dgm:pt>
    <dgm:pt modelId="{A8153828-164B-4B85-8CEA-81754B3A8C26}" type="parTrans" cxnId="{4BCA2134-1630-47CE-9547-EB93E6DD849B}">
      <dgm:prSet/>
      <dgm:spPr/>
      <dgm:t>
        <a:bodyPr/>
        <a:lstStyle/>
        <a:p>
          <a:endParaRPr lang="ru-RU"/>
        </a:p>
      </dgm:t>
    </dgm:pt>
    <dgm:pt modelId="{BE8FCE8E-BF46-41DE-A446-7B1707F7992C}" type="sibTrans" cxnId="{4BCA2134-1630-47CE-9547-EB93E6DD849B}">
      <dgm:prSet/>
      <dgm:spPr/>
      <dgm:t>
        <a:bodyPr/>
        <a:lstStyle/>
        <a:p>
          <a:endParaRPr lang="ru-RU"/>
        </a:p>
      </dgm:t>
    </dgm:pt>
    <dgm:pt modelId="{7650AB37-D598-4652-A087-29804ABB070E}">
      <dgm:prSet/>
      <dgm:spPr/>
      <dgm:t>
        <a:bodyPr/>
        <a:lstStyle/>
        <a:p>
          <a:r>
            <a:rPr lang="ru-RU" dirty="0" smtClean="0"/>
            <a:t>Персонал для реабилитации и социализации</a:t>
          </a:r>
          <a:endParaRPr lang="ru-RU" dirty="0"/>
        </a:p>
      </dgm:t>
    </dgm:pt>
    <dgm:pt modelId="{91EC13F6-449B-46B5-B609-4AFF15A3A784}" type="parTrans" cxnId="{FA7DFE70-572B-4730-A0DB-7E5911F5CEB4}">
      <dgm:prSet/>
      <dgm:spPr/>
      <dgm:t>
        <a:bodyPr/>
        <a:lstStyle/>
        <a:p>
          <a:endParaRPr lang="ru-RU"/>
        </a:p>
      </dgm:t>
    </dgm:pt>
    <dgm:pt modelId="{840A1845-B72F-4892-8497-8201BD595F6D}" type="sibTrans" cxnId="{FA7DFE70-572B-4730-A0DB-7E5911F5CEB4}">
      <dgm:prSet/>
      <dgm:spPr/>
      <dgm:t>
        <a:bodyPr/>
        <a:lstStyle/>
        <a:p>
          <a:endParaRPr lang="ru-RU"/>
        </a:p>
      </dgm:t>
    </dgm:pt>
    <dgm:pt modelId="{9F41C04A-8377-4943-AE88-BB390433F251}">
      <dgm:prSet/>
      <dgm:spPr/>
      <dgm:t>
        <a:bodyPr/>
        <a:lstStyle/>
        <a:p>
          <a:r>
            <a:rPr lang="ru-RU" dirty="0" smtClean="0"/>
            <a:t>Социально-средовая адаптация и социально-трудовая реабилитация</a:t>
          </a:r>
          <a:endParaRPr lang="ru-RU" dirty="0"/>
        </a:p>
      </dgm:t>
    </dgm:pt>
    <dgm:pt modelId="{79ABEB3E-3226-4C77-802B-E4C822DC85E5}" type="parTrans" cxnId="{7B65F747-9679-44CD-8F39-A60C59B8551D}">
      <dgm:prSet/>
      <dgm:spPr/>
      <dgm:t>
        <a:bodyPr/>
        <a:lstStyle/>
        <a:p>
          <a:endParaRPr lang="ru-RU"/>
        </a:p>
      </dgm:t>
    </dgm:pt>
    <dgm:pt modelId="{F48C0BF4-2D76-4E66-8185-12001EA185E4}" type="sibTrans" cxnId="{7B65F747-9679-44CD-8F39-A60C59B8551D}">
      <dgm:prSet/>
      <dgm:spPr/>
      <dgm:t>
        <a:bodyPr/>
        <a:lstStyle/>
        <a:p>
          <a:endParaRPr lang="ru-RU"/>
        </a:p>
      </dgm:t>
    </dgm:pt>
    <dgm:pt modelId="{B3847755-5C74-4B02-93C0-E5DD1EE4163D}">
      <dgm:prSet/>
      <dgm:spPr/>
      <dgm:t>
        <a:bodyPr/>
        <a:lstStyle/>
        <a:p>
          <a:r>
            <a:rPr lang="ru-RU" dirty="0" smtClean="0"/>
            <a:t>Социально-психологическая поддержка</a:t>
          </a:r>
          <a:endParaRPr lang="ru-RU" dirty="0"/>
        </a:p>
      </dgm:t>
    </dgm:pt>
    <dgm:pt modelId="{6EB642A9-5126-4A7A-8259-0239D4DB35FC}" type="parTrans" cxnId="{914D6BAE-97F3-47B9-AFAF-585B00037A8E}">
      <dgm:prSet/>
      <dgm:spPr/>
      <dgm:t>
        <a:bodyPr/>
        <a:lstStyle/>
        <a:p>
          <a:endParaRPr lang="ru-RU"/>
        </a:p>
      </dgm:t>
    </dgm:pt>
    <dgm:pt modelId="{3847B4AA-9370-4A90-950D-013D6FDE94D2}" type="sibTrans" cxnId="{914D6BAE-97F3-47B9-AFAF-585B00037A8E}">
      <dgm:prSet/>
      <dgm:spPr/>
      <dgm:t>
        <a:bodyPr/>
        <a:lstStyle/>
        <a:p>
          <a:endParaRPr lang="ru-RU"/>
        </a:p>
      </dgm:t>
    </dgm:pt>
    <dgm:pt modelId="{685B9AAF-C195-43DD-8017-5FF3EC0D1DD8}">
      <dgm:prSet/>
      <dgm:spPr/>
      <dgm:t>
        <a:bodyPr/>
        <a:lstStyle/>
        <a:p>
          <a:r>
            <a:rPr lang="ru-RU" dirty="0" smtClean="0"/>
            <a:t>Социокультурная реабилитация</a:t>
          </a:r>
          <a:endParaRPr lang="ru-RU" dirty="0"/>
        </a:p>
      </dgm:t>
    </dgm:pt>
    <dgm:pt modelId="{8BD22D56-CB0B-49E6-A605-E960ED8C7822}" type="parTrans" cxnId="{0E4476BB-9964-4CB2-A85C-965759BEF097}">
      <dgm:prSet/>
      <dgm:spPr/>
      <dgm:t>
        <a:bodyPr/>
        <a:lstStyle/>
        <a:p>
          <a:endParaRPr lang="ru-RU"/>
        </a:p>
      </dgm:t>
    </dgm:pt>
    <dgm:pt modelId="{E7113555-A730-41FD-A708-7D2F2A1B085F}" type="sibTrans" cxnId="{0E4476BB-9964-4CB2-A85C-965759BEF097}">
      <dgm:prSet/>
      <dgm:spPr/>
      <dgm:t>
        <a:bodyPr/>
        <a:lstStyle/>
        <a:p>
          <a:endParaRPr lang="ru-RU"/>
        </a:p>
      </dgm:t>
    </dgm:pt>
    <dgm:pt modelId="{01999617-C326-4FC9-A311-CD72316E8748}">
      <dgm:prSet/>
      <dgm:spPr/>
      <dgm:t>
        <a:bodyPr/>
        <a:lstStyle/>
        <a:p>
          <a:r>
            <a:rPr lang="ru-RU" dirty="0" smtClean="0"/>
            <a:t>Социально-бытовые услуги, в том числе организация питания</a:t>
          </a:r>
          <a:endParaRPr lang="ru-RU" dirty="0"/>
        </a:p>
      </dgm:t>
    </dgm:pt>
    <dgm:pt modelId="{FB53CD7A-4224-40AA-A8D4-0791FE85A3D5}" type="parTrans" cxnId="{22D21EFB-4204-4984-88AE-F270E5FE20D3}">
      <dgm:prSet/>
      <dgm:spPr/>
    </dgm:pt>
    <dgm:pt modelId="{E518C184-3FCE-48DE-B9C7-EE9F130CEEEF}" type="sibTrans" cxnId="{22D21EFB-4204-4984-88AE-F270E5FE20D3}">
      <dgm:prSet/>
      <dgm:spPr/>
    </dgm:pt>
    <dgm:pt modelId="{DAB4FE70-4BC2-4B1E-92D3-41DE067CC477}" type="pres">
      <dgm:prSet presAssocID="{4BA8F881-D516-44A6-8346-0BAD9EA6711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2D4DE48-925D-476A-BE88-D9C3B5247BF1}" type="pres">
      <dgm:prSet presAssocID="{0CFCEA85-BBCB-404D-9F05-BD0BC9099465}" presName="root" presStyleCnt="0"/>
      <dgm:spPr/>
    </dgm:pt>
    <dgm:pt modelId="{2D3AAF3D-5C9C-46B1-8CFB-984E0E2C7ADC}" type="pres">
      <dgm:prSet presAssocID="{0CFCEA85-BBCB-404D-9F05-BD0BC9099465}" presName="rootComposite" presStyleCnt="0"/>
      <dgm:spPr/>
    </dgm:pt>
    <dgm:pt modelId="{AB22C828-1809-4F6C-A972-3361A06359BD}" type="pres">
      <dgm:prSet presAssocID="{0CFCEA85-BBCB-404D-9F05-BD0BC9099465}" presName="rootText" presStyleLbl="node1" presStyleIdx="0" presStyleCnt="4"/>
      <dgm:spPr/>
      <dgm:t>
        <a:bodyPr/>
        <a:lstStyle/>
        <a:p>
          <a:endParaRPr lang="ru-RU"/>
        </a:p>
      </dgm:t>
    </dgm:pt>
    <dgm:pt modelId="{C8F97D88-CEA0-4500-AECB-9BF9A513F177}" type="pres">
      <dgm:prSet presAssocID="{0CFCEA85-BBCB-404D-9F05-BD0BC9099465}" presName="rootConnector" presStyleLbl="node1" presStyleIdx="0" presStyleCnt="4"/>
      <dgm:spPr/>
      <dgm:t>
        <a:bodyPr/>
        <a:lstStyle/>
        <a:p>
          <a:endParaRPr lang="ru-RU"/>
        </a:p>
      </dgm:t>
    </dgm:pt>
    <dgm:pt modelId="{3BCC5FE2-4B86-4C0F-A624-00FC88C440E8}" type="pres">
      <dgm:prSet presAssocID="{0CFCEA85-BBCB-404D-9F05-BD0BC9099465}" presName="childShape" presStyleCnt="0"/>
      <dgm:spPr/>
    </dgm:pt>
    <dgm:pt modelId="{57CEF1DC-F9AB-44AB-AD73-541D1BB86249}" type="pres">
      <dgm:prSet presAssocID="{694D5AF5-4758-4A7C-9CE4-46AA18B1876E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30D9E7ED-58F7-44F2-AD7B-ADFF1AA9966A}" type="pres">
      <dgm:prSet presAssocID="{B92E043D-1248-4AE7-91C6-F861D96A7AEC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24969-F47D-4E2A-9CF7-00BEC31A6202}" type="pres">
      <dgm:prSet presAssocID="{6359C7A3-DBB7-4A71-A459-295E64515E26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FD96DDB4-0388-45B9-AD5E-2E7D43A75577}" type="pres">
      <dgm:prSet presAssocID="{E823498A-587E-498B-B5A8-5D8F106BFD49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C4D81-D82E-499E-BF96-28E4CEC997A2}" type="pres">
      <dgm:prSet presAssocID="{FB53CD7A-4224-40AA-A8D4-0791FE85A3D5}" presName="Name13" presStyleLbl="parChTrans1D2" presStyleIdx="2" presStyleCnt="10"/>
      <dgm:spPr/>
    </dgm:pt>
    <dgm:pt modelId="{B127D913-87F7-42BC-AB65-71EBE0EB5249}" type="pres">
      <dgm:prSet presAssocID="{01999617-C326-4FC9-A311-CD72316E8748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F9774-6E84-489C-89CA-B21AF502C5E5}" type="pres">
      <dgm:prSet presAssocID="{B71DEBE8-2202-413B-BAB6-0D1E5A102177}" presName="root" presStyleCnt="0"/>
      <dgm:spPr/>
    </dgm:pt>
    <dgm:pt modelId="{69A4ADFB-CDD0-48C2-AE7D-930B33FAB6AA}" type="pres">
      <dgm:prSet presAssocID="{B71DEBE8-2202-413B-BAB6-0D1E5A102177}" presName="rootComposite" presStyleCnt="0"/>
      <dgm:spPr/>
    </dgm:pt>
    <dgm:pt modelId="{8A32CA3A-BDF1-4DE1-BB10-6A59A1F47D12}" type="pres">
      <dgm:prSet presAssocID="{B71DEBE8-2202-413B-BAB6-0D1E5A102177}" presName="rootText" presStyleLbl="node1" presStyleIdx="1" presStyleCnt="4"/>
      <dgm:spPr/>
      <dgm:t>
        <a:bodyPr/>
        <a:lstStyle/>
        <a:p>
          <a:endParaRPr lang="ru-RU"/>
        </a:p>
      </dgm:t>
    </dgm:pt>
    <dgm:pt modelId="{C6896B2E-27ED-4A1F-ADC6-0858D4CDA93D}" type="pres">
      <dgm:prSet presAssocID="{B71DEBE8-2202-413B-BAB6-0D1E5A102177}" presName="rootConnector" presStyleLbl="node1" presStyleIdx="1" presStyleCnt="4"/>
      <dgm:spPr/>
      <dgm:t>
        <a:bodyPr/>
        <a:lstStyle/>
        <a:p>
          <a:endParaRPr lang="ru-RU"/>
        </a:p>
      </dgm:t>
    </dgm:pt>
    <dgm:pt modelId="{9C491DB1-B467-480E-91A8-B84C6C6C3722}" type="pres">
      <dgm:prSet presAssocID="{B71DEBE8-2202-413B-BAB6-0D1E5A102177}" presName="childShape" presStyleCnt="0"/>
      <dgm:spPr/>
    </dgm:pt>
    <dgm:pt modelId="{D1A131A4-6F3A-4BC7-803D-6D2B451B1FEC}" type="pres">
      <dgm:prSet presAssocID="{726CE2D4-1C75-4E58-BBD0-CFA9D04E83F6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D699B8E0-1883-4275-9114-A669DBF92CD4}" type="pres">
      <dgm:prSet presAssocID="{C80D89F3-128E-47F7-9961-E65121CF61F7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A727E-5B39-4F6B-B288-58B772645BBE}" type="pres">
      <dgm:prSet presAssocID="{256335B9-8590-4336-8853-9145D3607C4A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C1E7E980-6B4E-428E-B820-2108E28D48E0}" type="pres">
      <dgm:prSet presAssocID="{48144FDA-CD32-49E5-B865-CB15B67D73B6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A420D-171C-48A7-85B1-4DEEBF004254}" type="pres">
      <dgm:prSet presAssocID="{DDB1F029-E483-4CBA-A335-1BE0E4CAF3BA}" presName="root" presStyleCnt="0"/>
      <dgm:spPr/>
    </dgm:pt>
    <dgm:pt modelId="{283DFC44-9975-48DF-973A-153FF05F2CD2}" type="pres">
      <dgm:prSet presAssocID="{DDB1F029-E483-4CBA-A335-1BE0E4CAF3BA}" presName="rootComposite" presStyleCnt="0"/>
      <dgm:spPr/>
    </dgm:pt>
    <dgm:pt modelId="{71069181-F037-4BC1-9868-34CBB5424EF0}" type="pres">
      <dgm:prSet presAssocID="{DDB1F029-E483-4CBA-A335-1BE0E4CAF3BA}" presName="rootText" presStyleLbl="node1" presStyleIdx="2" presStyleCnt="4"/>
      <dgm:spPr/>
      <dgm:t>
        <a:bodyPr/>
        <a:lstStyle/>
        <a:p>
          <a:endParaRPr lang="ru-RU"/>
        </a:p>
      </dgm:t>
    </dgm:pt>
    <dgm:pt modelId="{50CE0420-9716-4D01-85C2-DB8407639802}" type="pres">
      <dgm:prSet presAssocID="{DDB1F029-E483-4CBA-A335-1BE0E4CAF3BA}" presName="rootConnector" presStyleLbl="node1" presStyleIdx="2" presStyleCnt="4"/>
      <dgm:spPr/>
      <dgm:t>
        <a:bodyPr/>
        <a:lstStyle/>
        <a:p>
          <a:endParaRPr lang="ru-RU"/>
        </a:p>
      </dgm:t>
    </dgm:pt>
    <dgm:pt modelId="{AB0EC129-9A80-4CC6-B05C-7653873AB4A3}" type="pres">
      <dgm:prSet presAssocID="{DDB1F029-E483-4CBA-A335-1BE0E4CAF3BA}" presName="childShape" presStyleCnt="0"/>
      <dgm:spPr/>
    </dgm:pt>
    <dgm:pt modelId="{8ED7404B-7E67-4306-8916-467BB4C9F543}" type="pres">
      <dgm:prSet presAssocID="{C56538E5-1C4A-4738-823C-DA38C9E6D944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0859DD01-10CD-4B2B-925A-4CCA6DCD9FC5}" type="pres">
      <dgm:prSet presAssocID="{40EB28EA-04DD-4DA8-9363-E7D06733C8F3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95935-DDAF-4228-9A32-D310718A6552}" type="pres">
      <dgm:prSet presAssocID="{A8153828-164B-4B85-8CEA-81754B3A8C26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083F2DC2-10BF-4BAE-BBBB-8BB3EEE4943E}" type="pres">
      <dgm:prSet presAssocID="{E23B832A-A350-42AD-BF3A-F018845A1346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9486D-0276-4BA1-A30A-EEACE2574060}" type="pres">
      <dgm:prSet presAssocID="{7650AB37-D598-4652-A087-29804ABB070E}" presName="root" presStyleCnt="0"/>
      <dgm:spPr/>
    </dgm:pt>
    <dgm:pt modelId="{CB996323-F3F1-42EF-922F-89E18360E701}" type="pres">
      <dgm:prSet presAssocID="{7650AB37-D598-4652-A087-29804ABB070E}" presName="rootComposite" presStyleCnt="0"/>
      <dgm:spPr/>
    </dgm:pt>
    <dgm:pt modelId="{01B2B721-24AC-4FCD-A033-3A1597316119}" type="pres">
      <dgm:prSet presAssocID="{7650AB37-D598-4652-A087-29804ABB070E}" presName="rootText" presStyleLbl="node1" presStyleIdx="3" presStyleCnt="4"/>
      <dgm:spPr/>
      <dgm:t>
        <a:bodyPr/>
        <a:lstStyle/>
        <a:p>
          <a:endParaRPr lang="ru-RU"/>
        </a:p>
      </dgm:t>
    </dgm:pt>
    <dgm:pt modelId="{DC54A573-A01B-4073-BB6E-9032589AA84B}" type="pres">
      <dgm:prSet presAssocID="{7650AB37-D598-4652-A087-29804ABB070E}" presName="rootConnector" presStyleLbl="node1" presStyleIdx="3" presStyleCnt="4"/>
      <dgm:spPr/>
      <dgm:t>
        <a:bodyPr/>
        <a:lstStyle/>
        <a:p>
          <a:endParaRPr lang="ru-RU"/>
        </a:p>
      </dgm:t>
    </dgm:pt>
    <dgm:pt modelId="{E1DF834D-B2A1-46CF-8F2D-AF186C7FE829}" type="pres">
      <dgm:prSet presAssocID="{7650AB37-D598-4652-A087-29804ABB070E}" presName="childShape" presStyleCnt="0"/>
      <dgm:spPr/>
    </dgm:pt>
    <dgm:pt modelId="{C23A2194-2EC1-46AE-98D8-B27C3DAF268E}" type="pres">
      <dgm:prSet presAssocID="{79ABEB3E-3226-4C77-802B-E4C822DC85E5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76C41DFB-0A22-4157-898F-BC42B97FD10C}" type="pres">
      <dgm:prSet presAssocID="{9F41C04A-8377-4943-AE88-BB390433F251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59DB3-4C5F-4FAE-821C-500228C90452}" type="pres">
      <dgm:prSet presAssocID="{6EB642A9-5126-4A7A-8259-0239D4DB35FC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4089412C-3FFA-456F-B999-7ADDAE162F17}" type="pres">
      <dgm:prSet presAssocID="{B3847755-5C74-4B02-93C0-E5DD1EE4163D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6F62D-656C-4913-A18B-F3B4CB5BE95F}" type="pres">
      <dgm:prSet presAssocID="{8BD22D56-CB0B-49E6-A605-E960ED8C7822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4365A55A-6AA8-4A32-92E5-F819F7F013B2}" type="pres">
      <dgm:prSet presAssocID="{685B9AAF-C195-43DD-8017-5FF3EC0D1DD8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42DE65-129D-4353-A793-47434C618A0A}" type="presOf" srcId="{B92E043D-1248-4AE7-91C6-F861D96A7AEC}" destId="{30D9E7ED-58F7-44F2-AD7B-ADFF1AA9966A}" srcOrd="0" destOrd="0" presId="urn:microsoft.com/office/officeart/2005/8/layout/hierarchy3"/>
    <dgm:cxn modelId="{0752F50F-3C78-4F50-9961-3A052D8A2789}" type="presOf" srcId="{726CE2D4-1C75-4E58-BBD0-CFA9D04E83F6}" destId="{D1A131A4-6F3A-4BC7-803D-6D2B451B1FEC}" srcOrd="0" destOrd="0" presId="urn:microsoft.com/office/officeart/2005/8/layout/hierarchy3"/>
    <dgm:cxn modelId="{57AEAA74-F474-4650-BB21-2D1C637B0306}" srcId="{4BA8F881-D516-44A6-8346-0BAD9EA67119}" destId="{DDB1F029-E483-4CBA-A335-1BE0E4CAF3BA}" srcOrd="2" destOrd="0" parTransId="{93E814B0-4FA7-4D86-9C23-04A00612FC8D}" sibTransId="{A38DDD21-CDA3-4FC7-A06E-F6C27CE08C27}"/>
    <dgm:cxn modelId="{3EDE8D98-0822-4CDE-9C95-0C1C7459F47E}" type="presOf" srcId="{E23B832A-A350-42AD-BF3A-F018845A1346}" destId="{083F2DC2-10BF-4BAE-BBBB-8BB3EEE4943E}" srcOrd="0" destOrd="0" presId="urn:microsoft.com/office/officeart/2005/8/layout/hierarchy3"/>
    <dgm:cxn modelId="{22D21EFB-4204-4984-88AE-F270E5FE20D3}" srcId="{0CFCEA85-BBCB-404D-9F05-BD0BC9099465}" destId="{01999617-C326-4FC9-A311-CD72316E8748}" srcOrd="2" destOrd="0" parTransId="{FB53CD7A-4224-40AA-A8D4-0791FE85A3D5}" sibTransId="{E518C184-3FCE-48DE-B9C7-EE9F130CEEEF}"/>
    <dgm:cxn modelId="{A5160547-98FA-4FF6-B391-887684875497}" type="presOf" srcId="{0CFCEA85-BBCB-404D-9F05-BD0BC9099465}" destId="{AB22C828-1809-4F6C-A972-3361A06359BD}" srcOrd="0" destOrd="0" presId="urn:microsoft.com/office/officeart/2005/8/layout/hierarchy3"/>
    <dgm:cxn modelId="{5CD6B0F3-9283-4003-8D07-738C0C25E78B}" type="presOf" srcId="{DDB1F029-E483-4CBA-A335-1BE0E4CAF3BA}" destId="{71069181-F037-4BC1-9868-34CBB5424EF0}" srcOrd="0" destOrd="0" presId="urn:microsoft.com/office/officeart/2005/8/layout/hierarchy3"/>
    <dgm:cxn modelId="{7DD685AF-F384-4CCC-BD0C-58C9838A2BD7}" type="presOf" srcId="{6359C7A3-DBB7-4A71-A459-295E64515E26}" destId="{D4924969-F47D-4E2A-9CF7-00BEC31A6202}" srcOrd="0" destOrd="0" presId="urn:microsoft.com/office/officeart/2005/8/layout/hierarchy3"/>
    <dgm:cxn modelId="{7B65F747-9679-44CD-8F39-A60C59B8551D}" srcId="{7650AB37-D598-4652-A087-29804ABB070E}" destId="{9F41C04A-8377-4943-AE88-BB390433F251}" srcOrd="0" destOrd="0" parTransId="{79ABEB3E-3226-4C77-802B-E4C822DC85E5}" sibTransId="{F48C0BF4-2D76-4E66-8185-12001EA185E4}"/>
    <dgm:cxn modelId="{FA7DFE70-572B-4730-A0DB-7E5911F5CEB4}" srcId="{4BA8F881-D516-44A6-8346-0BAD9EA67119}" destId="{7650AB37-D598-4652-A087-29804ABB070E}" srcOrd="3" destOrd="0" parTransId="{91EC13F6-449B-46B5-B609-4AFF15A3A784}" sibTransId="{840A1845-B72F-4892-8497-8201BD595F6D}"/>
    <dgm:cxn modelId="{D759C7A4-2C1D-4EA4-9335-44AEDC67FCAF}" type="presOf" srcId="{6EB642A9-5126-4A7A-8259-0239D4DB35FC}" destId="{B7959DB3-4C5F-4FAE-821C-500228C90452}" srcOrd="0" destOrd="0" presId="urn:microsoft.com/office/officeart/2005/8/layout/hierarchy3"/>
    <dgm:cxn modelId="{BD41AC39-8329-4AC9-ADD7-6C37A6331C9A}" type="presOf" srcId="{B71DEBE8-2202-413B-BAB6-0D1E5A102177}" destId="{8A32CA3A-BDF1-4DE1-BB10-6A59A1F47D12}" srcOrd="0" destOrd="0" presId="urn:microsoft.com/office/officeart/2005/8/layout/hierarchy3"/>
    <dgm:cxn modelId="{7AB3F8C8-E2C1-4B63-BD13-FAEDD4098599}" type="presOf" srcId="{DDB1F029-E483-4CBA-A335-1BE0E4CAF3BA}" destId="{50CE0420-9716-4D01-85C2-DB8407639802}" srcOrd="1" destOrd="0" presId="urn:microsoft.com/office/officeart/2005/8/layout/hierarchy3"/>
    <dgm:cxn modelId="{6D26EF1F-031A-45F9-BE02-4F8A2B19D435}" type="presOf" srcId="{4BA8F881-D516-44A6-8346-0BAD9EA67119}" destId="{DAB4FE70-4BC2-4B1E-92D3-41DE067CC477}" srcOrd="0" destOrd="0" presId="urn:microsoft.com/office/officeart/2005/8/layout/hierarchy3"/>
    <dgm:cxn modelId="{4BCA2134-1630-47CE-9547-EB93E6DD849B}" srcId="{DDB1F029-E483-4CBA-A335-1BE0E4CAF3BA}" destId="{E23B832A-A350-42AD-BF3A-F018845A1346}" srcOrd="1" destOrd="0" parTransId="{A8153828-164B-4B85-8CEA-81754B3A8C26}" sibTransId="{BE8FCE8E-BF46-41DE-A446-7B1707F7992C}"/>
    <dgm:cxn modelId="{287D83C6-7BC4-45CE-944A-96036ECBD1C1}" srcId="{B71DEBE8-2202-413B-BAB6-0D1E5A102177}" destId="{C80D89F3-128E-47F7-9961-E65121CF61F7}" srcOrd="0" destOrd="0" parTransId="{726CE2D4-1C75-4E58-BBD0-CFA9D04E83F6}" sibTransId="{2E8D9EF9-DE61-41A5-9422-4AE9293A5BA2}"/>
    <dgm:cxn modelId="{E0F0EDB8-D3A4-4F4E-9E84-1F6FD2163F11}" srcId="{B71DEBE8-2202-413B-BAB6-0D1E5A102177}" destId="{48144FDA-CD32-49E5-B865-CB15B67D73B6}" srcOrd="1" destOrd="0" parTransId="{256335B9-8590-4336-8853-9145D3607C4A}" sibTransId="{F4B4BC58-ECFC-44DB-80A5-F921F4A6E8E8}"/>
    <dgm:cxn modelId="{3588DF73-3687-4372-8116-912E65BC0200}" type="presOf" srcId="{7650AB37-D598-4652-A087-29804ABB070E}" destId="{01B2B721-24AC-4FCD-A033-3A1597316119}" srcOrd="0" destOrd="0" presId="urn:microsoft.com/office/officeart/2005/8/layout/hierarchy3"/>
    <dgm:cxn modelId="{4389CA0D-0C13-4A3D-B26F-CBAF1BFB9192}" type="presOf" srcId="{0CFCEA85-BBCB-404D-9F05-BD0BC9099465}" destId="{C8F97D88-CEA0-4500-AECB-9BF9A513F177}" srcOrd="1" destOrd="0" presId="urn:microsoft.com/office/officeart/2005/8/layout/hierarchy3"/>
    <dgm:cxn modelId="{37F894F7-4462-495A-9976-4E1254A4A669}" type="presOf" srcId="{B3847755-5C74-4B02-93C0-E5DD1EE4163D}" destId="{4089412C-3FFA-456F-B999-7ADDAE162F17}" srcOrd="0" destOrd="0" presId="urn:microsoft.com/office/officeart/2005/8/layout/hierarchy3"/>
    <dgm:cxn modelId="{F14F7437-122F-4422-A9B5-77D1BCB320DB}" srcId="{0CFCEA85-BBCB-404D-9F05-BD0BC9099465}" destId="{B92E043D-1248-4AE7-91C6-F861D96A7AEC}" srcOrd="0" destOrd="0" parTransId="{694D5AF5-4758-4A7C-9CE4-46AA18B1876E}" sibTransId="{2E5FF1C2-BE4A-4FFE-B04F-D29DFC3E35A8}"/>
    <dgm:cxn modelId="{EDAB351A-F6D2-4A67-82F3-AE9A3EC09ADF}" srcId="{4BA8F881-D516-44A6-8346-0BAD9EA67119}" destId="{B71DEBE8-2202-413B-BAB6-0D1E5A102177}" srcOrd="1" destOrd="0" parTransId="{6FBA850F-34E0-4D2C-A43F-9FEBB6D608A9}" sibTransId="{4859651E-87A7-4768-861E-9BC3AE6DE70C}"/>
    <dgm:cxn modelId="{C4A83541-799C-4FB4-9DA8-15CD74EEF54F}" srcId="{DDB1F029-E483-4CBA-A335-1BE0E4CAF3BA}" destId="{40EB28EA-04DD-4DA8-9363-E7D06733C8F3}" srcOrd="0" destOrd="0" parTransId="{C56538E5-1C4A-4738-823C-DA38C9E6D944}" sibTransId="{DE61593C-EFBB-4F50-B2E2-3673593D8368}"/>
    <dgm:cxn modelId="{914D6BAE-97F3-47B9-AFAF-585B00037A8E}" srcId="{7650AB37-D598-4652-A087-29804ABB070E}" destId="{B3847755-5C74-4B02-93C0-E5DD1EE4163D}" srcOrd="1" destOrd="0" parTransId="{6EB642A9-5126-4A7A-8259-0239D4DB35FC}" sibTransId="{3847B4AA-9370-4A90-950D-013D6FDE94D2}"/>
    <dgm:cxn modelId="{AA8DC711-F3FD-4A70-8E8F-DF5B61959F8E}" type="presOf" srcId="{48144FDA-CD32-49E5-B865-CB15B67D73B6}" destId="{C1E7E980-6B4E-428E-B820-2108E28D48E0}" srcOrd="0" destOrd="0" presId="urn:microsoft.com/office/officeart/2005/8/layout/hierarchy3"/>
    <dgm:cxn modelId="{DBA63A17-8FB5-4556-B283-849320380897}" type="presOf" srcId="{9F41C04A-8377-4943-AE88-BB390433F251}" destId="{76C41DFB-0A22-4157-898F-BC42B97FD10C}" srcOrd="0" destOrd="0" presId="urn:microsoft.com/office/officeart/2005/8/layout/hierarchy3"/>
    <dgm:cxn modelId="{6137000A-CF16-467A-93E2-EDCDD4F8309C}" type="presOf" srcId="{685B9AAF-C195-43DD-8017-5FF3EC0D1DD8}" destId="{4365A55A-6AA8-4A32-92E5-F819F7F013B2}" srcOrd="0" destOrd="0" presId="urn:microsoft.com/office/officeart/2005/8/layout/hierarchy3"/>
    <dgm:cxn modelId="{F325313D-A963-433C-860C-D77ED2ACB539}" type="presOf" srcId="{8BD22D56-CB0B-49E6-A605-E960ED8C7822}" destId="{B526F62D-656C-4913-A18B-F3B4CB5BE95F}" srcOrd="0" destOrd="0" presId="urn:microsoft.com/office/officeart/2005/8/layout/hierarchy3"/>
    <dgm:cxn modelId="{C44CB5E6-20D6-4862-BB6D-6D1B1FFEC46D}" srcId="{0CFCEA85-BBCB-404D-9F05-BD0BC9099465}" destId="{E823498A-587E-498B-B5A8-5D8F106BFD49}" srcOrd="1" destOrd="0" parTransId="{6359C7A3-DBB7-4A71-A459-295E64515E26}" sibTransId="{D1A108C0-88E3-4954-B018-297BA5AC21AC}"/>
    <dgm:cxn modelId="{5723F842-9884-4F20-A28D-7675CEBCEBAC}" type="presOf" srcId="{A8153828-164B-4B85-8CEA-81754B3A8C26}" destId="{0E695935-DDAF-4228-9A32-D310718A6552}" srcOrd="0" destOrd="0" presId="urn:microsoft.com/office/officeart/2005/8/layout/hierarchy3"/>
    <dgm:cxn modelId="{AABAC867-983E-436C-8FF5-45C8C94D5438}" srcId="{4BA8F881-D516-44A6-8346-0BAD9EA67119}" destId="{0CFCEA85-BBCB-404D-9F05-BD0BC9099465}" srcOrd="0" destOrd="0" parTransId="{6A53A65B-67F5-4C9B-9714-58B39F28DADF}" sibTransId="{58B2F75D-994C-44C2-AE64-6234AF220E81}"/>
    <dgm:cxn modelId="{0FB150EB-E5E9-4346-9902-0BF5A0006160}" type="presOf" srcId="{01999617-C326-4FC9-A311-CD72316E8748}" destId="{B127D913-87F7-42BC-AB65-71EBE0EB5249}" srcOrd="0" destOrd="0" presId="urn:microsoft.com/office/officeart/2005/8/layout/hierarchy3"/>
    <dgm:cxn modelId="{C10C4FB0-8F71-4A8E-AEF2-704C750C60CF}" type="presOf" srcId="{256335B9-8590-4336-8853-9145D3607C4A}" destId="{DCDA727E-5B39-4F6B-B288-58B772645BBE}" srcOrd="0" destOrd="0" presId="urn:microsoft.com/office/officeart/2005/8/layout/hierarchy3"/>
    <dgm:cxn modelId="{6E667F80-2F0F-48B0-99CA-D0DDBD7E8AEA}" type="presOf" srcId="{7650AB37-D598-4652-A087-29804ABB070E}" destId="{DC54A573-A01B-4073-BB6E-9032589AA84B}" srcOrd="1" destOrd="0" presId="urn:microsoft.com/office/officeart/2005/8/layout/hierarchy3"/>
    <dgm:cxn modelId="{9D480812-7086-43ED-BD3E-6461DB49405A}" type="presOf" srcId="{B71DEBE8-2202-413B-BAB6-0D1E5A102177}" destId="{C6896B2E-27ED-4A1F-ADC6-0858D4CDA93D}" srcOrd="1" destOrd="0" presId="urn:microsoft.com/office/officeart/2005/8/layout/hierarchy3"/>
    <dgm:cxn modelId="{0E4476BB-9964-4CB2-A85C-965759BEF097}" srcId="{7650AB37-D598-4652-A087-29804ABB070E}" destId="{685B9AAF-C195-43DD-8017-5FF3EC0D1DD8}" srcOrd="2" destOrd="0" parTransId="{8BD22D56-CB0B-49E6-A605-E960ED8C7822}" sibTransId="{E7113555-A730-41FD-A708-7D2F2A1B085F}"/>
    <dgm:cxn modelId="{C46C4DA8-AC1D-4075-AF36-12EA143366BF}" type="presOf" srcId="{E823498A-587E-498B-B5A8-5D8F106BFD49}" destId="{FD96DDB4-0388-45B9-AD5E-2E7D43A75577}" srcOrd="0" destOrd="0" presId="urn:microsoft.com/office/officeart/2005/8/layout/hierarchy3"/>
    <dgm:cxn modelId="{31A21FC6-BC3F-4B82-9972-4B93B2A52A9E}" type="presOf" srcId="{79ABEB3E-3226-4C77-802B-E4C822DC85E5}" destId="{C23A2194-2EC1-46AE-98D8-B27C3DAF268E}" srcOrd="0" destOrd="0" presId="urn:microsoft.com/office/officeart/2005/8/layout/hierarchy3"/>
    <dgm:cxn modelId="{9C4FA759-EC9C-4BB3-9EA2-4F18787D708B}" type="presOf" srcId="{40EB28EA-04DD-4DA8-9363-E7D06733C8F3}" destId="{0859DD01-10CD-4B2B-925A-4CCA6DCD9FC5}" srcOrd="0" destOrd="0" presId="urn:microsoft.com/office/officeart/2005/8/layout/hierarchy3"/>
    <dgm:cxn modelId="{F8BD52CD-5777-4BAB-9257-8EE5204EA6AD}" type="presOf" srcId="{694D5AF5-4758-4A7C-9CE4-46AA18B1876E}" destId="{57CEF1DC-F9AB-44AB-AD73-541D1BB86249}" srcOrd="0" destOrd="0" presId="urn:microsoft.com/office/officeart/2005/8/layout/hierarchy3"/>
    <dgm:cxn modelId="{48CD4B1D-03AC-4181-8848-F4DC30033CE6}" type="presOf" srcId="{FB53CD7A-4224-40AA-A8D4-0791FE85A3D5}" destId="{30FC4D81-D82E-499E-BF96-28E4CEC997A2}" srcOrd="0" destOrd="0" presId="urn:microsoft.com/office/officeart/2005/8/layout/hierarchy3"/>
    <dgm:cxn modelId="{FCC970B4-ECD8-4032-BD15-9A0355E55C0B}" type="presOf" srcId="{C56538E5-1C4A-4738-823C-DA38C9E6D944}" destId="{8ED7404B-7E67-4306-8916-467BB4C9F543}" srcOrd="0" destOrd="0" presId="urn:microsoft.com/office/officeart/2005/8/layout/hierarchy3"/>
    <dgm:cxn modelId="{9D93D8EC-F37E-4FDB-9308-C21C3F7CB2F1}" type="presOf" srcId="{C80D89F3-128E-47F7-9961-E65121CF61F7}" destId="{D699B8E0-1883-4275-9114-A669DBF92CD4}" srcOrd="0" destOrd="0" presId="urn:microsoft.com/office/officeart/2005/8/layout/hierarchy3"/>
    <dgm:cxn modelId="{9A60FE3D-CD02-454C-A199-22F644F81E9E}" type="presParOf" srcId="{DAB4FE70-4BC2-4B1E-92D3-41DE067CC477}" destId="{02D4DE48-925D-476A-BE88-D9C3B5247BF1}" srcOrd="0" destOrd="0" presId="urn:microsoft.com/office/officeart/2005/8/layout/hierarchy3"/>
    <dgm:cxn modelId="{F7707050-439D-4373-9701-298C926410ED}" type="presParOf" srcId="{02D4DE48-925D-476A-BE88-D9C3B5247BF1}" destId="{2D3AAF3D-5C9C-46B1-8CFB-984E0E2C7ADC}" srcOrd="0" destOrd="0" presId="urn:microsoft.com/office/officeart/2005/8/layout/hierarchy3"/>
    <dgm:cxn modelId="{F7E54AE5-BC06-4499-BF58-096D638336F4}" type="presParOf" srcId="{2D3AAF3D-5C9C-46B1-8CFB-984E0E2C7ADC}" destId="{AB22C828-1809-4F6C-A972-3361A06359BD}" srcOrd="0" destOrd="0" presId="urn:microsoft.com/office/officeart/2005/8/layout/hierarchy3"/>
    <dgm:cxn modelId="{8A4550F0-226B-4FDE-B425-A424FC974435}" type="presParOf" srcId="{2D3AAF3D-5C9C-46B1-8CFB-984E0E2C7ADC}" destId="{C8F97D88-CEA0-4500-AECB-9BF9A513F177}" srcOrd="1" destOrd="0" presId="urn:microsoft.com/office/officeart/2005/8/layout/hierarchy3"/>
    <dgm:cxn modelId="{9D55D498-3FBB-427D-B286-A4DBA756862F}" type="presParOf" srcId="{02D4DE48-925D-476A-BE88-D9C3B5247BF1}" destId="{3BCC5FE2-4B86-4C0F-A624-00FC88C440E8}" srcOrd="1" destOrd="0" presId="urn:microsoft.com/office/officeart/2005/8/layout/hierarchy3"/>
    <dgm:cxn modelId="{59219C8F-7F38-467E-9918-11CB1EB919CF}" type="presParOf" srcId="{3BCC5FE2-4B86-4C0F-A624-00FC88C440E8}" destId="{57CEF1DC-F9AB-44AB-AD73-541D1BB86249}" srcOrd="0" destOrd="0" presId="urn:microsoft.com/office/officeart/2005/8/layout/hierarchy3"/>
    <dgm:cxn modelId="{EA827B62-C844-48CF-AD02-6B0F5EAC00B2}" type="presParOf" srcId="{3BCC5FE2-4B86-4C0F-A624-00FC88C440E8}" destId="{30D9E7ED-58F7-44F2-AD7B-ADFF1AA9966A}" srcOrd="1" destOrd="0" presId="urn:microsoft.com/office/officeart/2005/8/layout/hierarchy3"/>
    <dgm:cxn modelId="{4CD648C5-86A8-4377-9E3C-C3DECEEB4390}" type="presParOf" srcId="{3BCC5FE2-4B86-4C0F-A624-00FC88C440E8}" destId="{D4924969-F47D-4E2A-9CF7-00BEC31A6202}" srcOrd="2" destOrd="0" presId="urn:microsoft.com/office/officeart/2005/8/layout/hierarchy3"/>
    <dgm:cxn modelId="{1A2A8477-D20C-4214-B037-F8DD45C0F4E5}" type="presParOf" srcId="{3BCC5FE2-4B86-4C0F-A624-00FC88C440E8}" destId="{FD96DDB4-0388-45B9-AD5E-2E7D43A75577}" srcOrd="3" destOrd="0" presId="urn:microsoft.com/office/officeart/2005/8/layout/hierarchy3"/>
    <dgm:cxn modelId="{037F3287-4ECA-4F7C-B4BF-BC36FA0A9794}" type="presParOf" srcId="{3BCC5FE2-4B86-4C0F-A624-00FC88C440E8}" destId="{30FC4D81-D82E-499E-BF96-28E4CEC997A2}" srcOrd="4" destOrd="0" presId="urn:microsoft.com/office/officeart/2005/8/layout/hierarchy3"/>
    <dgm:cxn modelId="{6930E8F7-03FF-44C3-99D9-10F412CA2C0C}" type="presParOf" srcId="{3BCC5FE2-4B86-4C0F-A624-00FC88C440E8}" destId="{B127D913-87F7-42BC-AB65-71EBE0EB5249}" srcOrd="5" destOrd="0" presId="urn:microsoft.com/office/officeart/2005/8/layout/hierarchy3"/>
    <dgm:cxn modelId="{26EE543B-6412-4866-9155-B7F8FE9A4ECD}" type="presParOf" srcId="{DAB4FE70-4BC2-4B1E-92D3-41DE067CC477}" destId="{A4CF9774-6E84-489C-89CA-B21AF502C5E5}" srcOrd="1" destOrd="0" presId="urn:microsoft.com/office/officeart/2005/8/layout/hierarchy3"/>
    <dgm:cxn modelId="{1C86A434-023F-45DF-BF48-E4D340C6E561}" type="presParOf" srcId="{A4CF9774-6E84-489C-89CA-B21AF502C5E5}" destId="{69A4ADFB-CDD0-48C2-AE7D-930B33FAB6AA}" srcOrd="0" destOrd="0" presId="urn:microsoft.com/office/officeart/2005/8/layout/hierarchy3"/>
    <dgm:cxn modelId="{7DF3F299-E225-4E97-9488-9135437D07EB}" type="presParOf" srcId="{69A4ADFB-CDD0-48C2-AE7D-930B33FAB6AA}" destId="{8A32CA3A-BDF1-4DE1-BB10-6A59A1F47D12}" srcOrd="0" destOrd="0" presId="urn:microsoft.com/office/officeart/2005/8/layout/hierarchy3"/>
    <dgm:cxn modelId="{5586DEB9-CBA5-44C5-84A9-9EB46A046ED2}" type="presParOf" srcId="{69A4ADFB-CDD0-48C2-AE7D-930B33FAB6AA}" destId="{C6896B2E-27ED-4A1F-ADC6-0858D4CDA93D}" srcOrd="1" destOrd="0" presId="urn:microsoft.com/office/officeart/2005/8/layout/hierarchy3"/>
    <dgm:cxn modelId="{9201A4D3-26C2-40C9-AF53-24CD6DEB006C}" type="presParOf" srcId="{A4CF9774-6E84-489C-89CA-B21AF502C5E5}" destId="{9C491DB1-B467-480E-91A8-B84C6C6C3722}" srcOrd="1" destOrd="0" presId="urn:microsoft.com/office/officeart/2005/8/layout/hierarchy3"/>
    <dgm:cxn modelId="{22938FAA-2F82-4F4A-8AF2-0A15C9CFC220}" type="presParOf" srcId="{9C491DB1-B467-480E-91A8-B84C6C6C3722}" destId="{D1A131A4-6F3A-4BC7-803D-6D2B451B1FEC}" srcOrd="0" destOrd="0" presId="urn:microsoft.com/office/officeart/2005/8/layout/hierarchy3"/>
    <dgm:cxn modelId="{0AB9C35A-8DA4-49F6-9A1D-F88803B8770E}" type="presParOf" srcId="{9C491DB1-B467-480E-91A8-B84C6C6C3722}" destId="{D699B8E0-1883-4275-9114-A669DBF92CD4}" srcOrd="1" destOrd="0" presId="urn:microsoft.com/office/officeart/2005/8/layout/hierarchy3"/>
    <dgm:cxn modelId="{A4FC7C0D-3FFE-4601-8DC8-9447D1B7E375}" type="presParOf" srcId="{9C491DB1-B467-480E-91A8-B84C6C6C3722}" destId="{DCDA727E-5B39-4F6B-B288-58B772645BBE}" srcOrd="2" destOrd="0" presId="urn:microsoft.com/office/officeart/2005/8/layout/hierarchy3"/>
    <dgm:cxn modelId="{FAEFE518-B580-48CB-B392-C54C86BF1008}" type="presParOf" srcId="{9C491DB1-B467-480E-91A8-B84C6C6C3722}" destId="{C1E7E980-6B4E-428E-B820-2108E28D48E0}" srcOrd="3" destOrd="0" presId="urn:microsoft.com/office/officeart/2005/8/layout/hierarchy3"/>
    <dgm:cxn modelId="{6F18B43C-6127-4E66-97A0-E96A673FC1CA}" type="presParOf" srcId="{DAB4FE70-4BC2-4B1E-92D3-41DE067CC477}" destId="{412A420D-171C-48A7-85B1-4DEEBF004254}" srcOrd="2" destOrd="0" presId="urn:microsoft.com/office/officeart/2005/8/layout/hierarchy3"/>
    <dgm:cxn modelId="{F03BB2AD-C054-4250-9E3F-92B013B516D7}" type="presParOf" srcId="{412A420D-171C-48A7-85B1-4DEEBF004254}" destId="{283DFC44-9975-48DF-973A-153FF05F2CD2}" srcOrd="0" destOrd="0" presId="urn:microsoft.com/office/officeart/2005/8/layout/hierarchy3"/>
    <dgm:cxn modelId="{04BF7BC3-D696-4B28-A4C8-60620B262888}" type="presParOf" srcId="{283DFC44-9975-48DF-973A-153FF05F2CD2}" destId="{71069181-F037-4BC1-9868-34CBB5424EF0}" srcOrd="0" destOrd="0" presId="urn:microsoft.com/office/officeart/2005/8/layout/hierarchy3"/>
    <dgm:cxn modelId="{9EB02AEE-D0B7-4882-BC81-C0B05DB103D5}" type="presParOf" srcId="{283DFC44-9975-48DF-973A-153FF05F2CD2}" destId="{50CE0420-9716-4D01-85C2-DB8407639802}" srcOrd="1" destOrd="0" presId="urn:microsoft.com/office/officeart/2005/8/layout/hierarchy3"/>
    <dgm:cxn modelId="{B978C06A-CA4F-4FCE-8039-5D233BCA9284}" type="presParOf" srcId="{412A420D-171C-48A7-85B1-4DEEBF004254}" destId="{AB0EC129-9A80-4CC6-B05C-7653873AB4A3}" srcOrd="1" destOrd="0" presId="urn:microsoft.com/office/officeart/2005/8/layout/hierarchy3"/>
    <dgm:cxn modelId="{3A77031B-4BEC-4551-ACAC-1B31CAC3E6FC}" type="presParOf" srcId="{AB0EC129-9A80-4CC6-B05C-7653873AB4A3}" destId="{8ED7404B-7E67-4306-8916-467BB4C9F543}" srcOrd="0" destOrd="0" presId="urn:microsoft.com/office/officeart/2005/8/layout/hierarchy3"/>
    <dgm:cxn modelId="{ED6F5013-2FFC-410A-90EC-E7C947BA1E40}" type="presParOf" srcId="{AB0EC129-9A80-4CC6-B05C-7653873AB4A3}" destId="{0859DD01-10CD-4B2B-925A-4CCA6DCD9FC5}" srcOrd="1" destOrd="0" presId="urn:microsoft.com/office/officeart/2005/8/layout/hierarchy3"/>
    <dgm:cxn modelId="{1499EDDB-6C8E-473B-AA04-A9EB4B7E3AFD}" type="presParOf" srcId="{AB0EC129-9A80-4CC6-B05C-7653873AB4A3}" destId="{0E695935-DDAF-4228-9A32-D310718A6552}" srcOrd="2" destOrd="0" presId="urn:microsoft.com/office/officeart/2005/8/layout/hierarchy3"/>
    <dgm:cxn modelId="{6F12022D-70B4-47C5-B541-7D7A18C45877}" type="presParOf" srcId="{AB0EC129-9A80-4CC6-B05C-7653873AB4A3}" destId="{083F2DC2-10BF-4BAE-BBBB-8BB3EEE4943E}" srcOrd="3" destOrd="0" presId="urn:microsoft.com/office/officeart/2005/8/layout/hierarchy3"/>
    <dgm:cxn modelId="{667DB525-BD8D-4ABD-AABF-0D5C28AE853C}" type="presParOf" srcId="{DAB4FE70-4BC2-4B1E-92D3-41DE067CC477}" destId="{A4D9486D-0276-4BA1-A30A-EEACE2574060}" srcOrd="3" destOrd="0" presId="urn:microsoft.com/office/officeart/2005/8/layout/hierarchy3"/>
    <dgm:cxn modelId="{A567DD72-F709-46E0-B10C-FCB75EDBE0AF}" type="presParOf" srcId="{A4D9486D-0276-4BA1-A30A-EEACE2574060}" destId="{CB996323-F3F1-42EF-922F-89E18360E701}" srcOrd="0" destOrd="0" presId="urn:microsoft.com/office/officeart/2005/8/layout/hierarchy3"/>
    <dgm:cxn modelId="{560D778A-9B08-4E1E-9C38-E19565AAE425}" type="presParOf" srcId="{CB996323-F3F1-42EF-922F-89E18360E701}" destId="{01B2B721-24AC-4FCD-A033-3A1597316119}" srcOrd="0" destOrd="0" presId="urn:microsoft.com/office/officeart/2005/8/layout/hierarchy3"/>
    <dgm:cxn modelId="{2AA11403-91F5-4755-BAAE-C620EA325FEA}" type="presParOf" srcId="{CB996323-F3F1-42EF-922F-89E18360E701}" destId="{DC54A573-A01B-4073-BB6E-9032589AA84B}" srcOrd="1" destOrd="0" presId="urn:microsoft.com/office/officeart/2005/8/layout/hierarchy3"/>
    <dgm:cxn modelId="{59674231-8565-4A97-8666-F6C5F1210CEA}" type="presParOf" srcId="{A4D9486D-0276-4BA1-A30A-EEACE2574060}" destId="{E1DF834D-B2A1-46CF-8F2D-AF186C7FE829}" srcOrd="1" destOrd="0" presId="urn:microsoft.com/office/officeart/2005/8/layout/hierarchy3"/>
    <dgm:cxn modelId="{3FE7F2E5-9C7C-43E2-A0CE-E35D4CDEC96D}" type="presParOf" srcId="{E1DF834D-B2A1-46CF-8F2D-AF186C7FE829}" destId="{C23A2194-2EC1-46AE-98D8-B27C3DAF268E}" srcOrd="0" destOrd="0" presId="urn:microsoft.com/office/officeart/2005/8/layout/hierarchy3"/>
    <dgm:cxn modelId="{7C859982-741C-48E7-97A7-FAC0BF2E1750}" type="presParOf" srcId="{E1DF834D-B2A1-46CF-8F2D-AF186C7FE829}" destId="{76C41DFB-0A22-4157-898F-BC42B97FD10C}" srcOrd="1" destOrd="0" presId="urn:microsoft.com/office/officeart/2005/8/layout/hierarchy3"/>
    <dgm:cxn modelId="{30C18C7D-6E68-493F-89C0-6F3675EA8EB3}" type="presParOf" srcId="{E1DF834D-B2A1-46CF-8F2D-AF186C7FE829}" destId="{B7959DB3-4C5F-4FAE-821C-500228C90452}" srcOrd="2" destOrd="0" presId="urn:microsoft.com/office/officeart/2005/8/layout/hierarchy3"/>
    <dgm:cxn modelId="{0BF0F9E9-DDC3-47FB-B934-71A444D4BC47}" type="presParOf" srcId="{E1DF834D-B2A1-46CF-8F2D-AF186C7FE829}" destId="{4089412C-3FFA-456F-B999-7ADDAE162F17}" srcOrd="3" destOrd="0" presId="urn:microsoft.com/office/officeart/2005/8/layout/hierarchy3"/>
    <dgm:cxn modelId="{FBD60E5B-770F-4C1D-B109-76ACC27A86FB}" type="presParOf" srcId="{E1DF834D-B2A1-46CF-8F2D-AF186C7FE829}" destId="{B526F62D-656C-4913-A18B-F3B4CB5BE95F}" srcOrd="4" destOrd="0" presId="urn:microsoft.com/office/officeart/2005/8/layout/hierarchy3"/>
    <dgm:cxn modelId="{6554A3B9-1729-4BAA-8EB4-EEAD4541D816}" type="presParOf" srcId="{E1DF834D-B2A1-46CF-8F2D-AF186C7FE829}" destId="{4365A55A-6AA8-4A32-92E5-F819F7F013B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BB9939-D6A8-42CE-9067-A69E964EFDB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8F0D15-8B27-4742-AA11-E1BBB11634A7}">
      <dgm:prSet phldrT="[Текст]"/>
      <dgm:spPr>
        <a:solidFill>
          <a:schemeClr val="tx1"/>
        </a:solidFill>
      </dgm:spPr>
      <dgm:t>
        <a:bodyPr/>
        <a:lstStyle/>
        <a:p>
          <a:r>
            <a:rPr lang="ru-RU" dirty="0" smtClean="0"/>
            <a:t>По требованиям законодательства в выдачей документов установленного образца</a:t>
          </a:r>
          <a:endParaRPr lang="ru-RU" dirty="0"/>
        </a:p>
      </dgm:t>
    </dgm:pt>
    <dgm:pt modelId="{B11F31AC-B916-4498-8ADB-DA5DBC6B28F4}" type="parTrans" cxnId="{D387F39A-6EB0-4107-8820-6E29691CD54D}">
      <dgm:prSet/>
      <dgm:spPr/>
      <dgm:t>
        <a:bodyPr/>
        <a:lstStyle/>
        <a:p>
          <a:endParaRPr lang="ru-RU"/>
        </a:p>
      </dgm:t>
    </dgm:pt>
    <dgm:pt modelId="{E575B028-4D22-4C23-A3DD-592DAC83FB67}" type="sibTrans" cxnId="{D387F39A-6EB0-4107-8820-6E29691CD54D}">
      <dgm:prSet/>
      <dgm:spPr/>
      <dgm:t>
        <a:bodyPr/>
        <a:lstStyle/>
        <a:p>
          <a:endParaRPr lang="ru-RU"/>
        </a:p>
      </dgm:t>
    </dgm:pt>
    <dgm:pt modelId="{2271BF0A-024F-447D-B88A-2033FACCEF84}">
      <dgm:prSet phldrT="[Текст]"/>
      <dgm:spPr/>
      <dgm:t>
        <a:bodyPr/>
        <a:lstStyle/>
        <a:p>
          <a:r>
            <a:rPr lang="ru-RU" dirty="0" smtClean="0"/>
            <a:t>В образовательных организациях ДПО</a:t>
          </a:r>
          <a:endParaRPr lang="ru-RU" dirty="0"/>
        </a:p>
      </dgm:t>
    </dgm:pt>
    <dgm:pt modelId="{C0E69C0E-CB0B-41C6-9A8F-B6085BE8391B}" type="parTrans" cxnId="{63442E9E-140F-456C-A12D-CE739DF583EF}">
      <dgm:prSet/>
      <dgm:spPr/>
      <dgm:t>
        <a:bodyPr/>
        <a:lstStyle/>
        <a:p>
          <a:endParaRPr lang="ru-RU"/>
        </a:p>
      </dgm:t>
    </dgm:pt>
    <dgm:pt modelId="{953A4E48-52CC-4DF1-8C59-395EFBCD570D}" type="sibTrans" cxnId="{63442E9E-140F-456C-A12D-CE739DF583EF}">
      <dgm:prSet/>
      <dgm:spPr/>
      <dgm:t>
        <a:bodyPr/>
        <a:lstStyle/>
        <a:p>
          <a:endParaRPr lang="ru-RU"/>
        </a:p>
      </dgm:t>
    </dgm:pt>
    <dgm:pt modelId="{B2E206A9-62B8-47A8-999C-972D22D6A8B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По выполнению трудовых действий</a:t>
          </a:r>
          <a:endParaRPr lang="ru-RU" dirty="0"/>
        </a:p>
      </dgm:t>
    </dgm:pt>
    <dgm:pt modelId="{6A2152F0-F8AD-4DAC-9292-80F4490FA735}" type="parTrans" cxnId="{FB0B9A8A-9650-44A4-9E8E-C2ED79AEF48E}">
      <dgm:prSet/>
      <dgm:spPr/>
      <dgm:t>
        <a:bodyPr/>
        <a:lstStyle/>
        <a:p>
          <a:endParaRPr lang="ru-RU"/>
        </a:p>
      </dgm:t>
    </dgm:pt>
    <dgm:pt modelId="{C7679614-A52A-4B80-A1D2-9DC84161E132}" type="sibTrans" cxnId="{FB0B9A8A-9650-44A4-9E8E-C2ED79AEF48E}">
      <dgm:prSet/>
      <dgm:spPr/>
      <dgm:t>
        <a:bodyPr/>
        <a:lstStyle/>
        <a:p>
          <a:endParaRPr lang="ru-RU"/>
        </a:p>
      </dgm:t>
    </dgm:pt>
    <dgm:pt modelId="{5288E828-C422-495F-A648-804F03A73D0B}">
      <dgm:prSet phldrT="[Текст]"/>
      <dgm:spPr/>
      <dgm:t>
        <a:bodyPr/>
        <a:lstStyle/>
        <a:p>
          <a:r>
            <a:rPr lang="ru-RU" dirty="0" smtClean="0"/>
            <a:t>В учреждении социального обслуживания</a:t>
          </a:r>
          <a:endParaRPr lang="ru-RU" dirty="0"/>
        </a:p>
      </dgm:t>
    </dgm:pt>
    <dgm:pt modelId="{6FC88EA4-6C0A-4C4E-91BE-3932583CACC3}" type="parTrans" cxnId="{85E9F1E7-68B9-4396-9E83-7F66724F2214}">
      <dgm:prSet/>
      <dgm:spPr/>
      <dgm:t>
        <a:bodyPr/>
        <a:lstStyle/>
        <a:p>
          <a:endParaRPr lang="ru-RU"/>
        </a:p>
      </dgm:t>
    </dgm:pt>
    <dgm:pt modelId="{F73CD668-4C0C-4F6A-9EE2-28DD8489AA4C}" type="sibTrans" cxnId="{85E9F1E7-68B9-4396-9E83-7F66724F2214}">
      <dgm:prSet/>
      <dgm:spPr/>
      <dgm:t>
        <a:bodyPr/>
        <a:lstStyle/>
        <a:p>
          <a:endParaRPr lang="ru-RU"/>
        </a:p>
      </dgm:t>
    </dgm:pt>
    <dgm:pt modelId="{D6D4ACB9-5B67-41C1-B286-7B35F75A971C}" type="pres">
      <dgm:prSet presAssocID="{9BBB9939-D6A8-42CE-9067-A69E964EFD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6FBD0A-0568-47E4-8E62-45692A4F3591}" type="pres">
      <dgm:prSet presAssocID="{F58F0D15-8B27-4742-AA11-E1BBB11634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4F44A-C9B6-41AA-884B-34E055835D3E}" type="pres">
      <dgm:prSet presAssocID="{F58F0D15-8B27-4742-AA11-E1BBB11634A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6D6B5-EA45-4C90-8B53-9C323B2796D5}" type="pres">
      <dgm:prSet presAssocID="{B2E206A9-62B8-47A8-999C-972D22D6A8B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1E70A-3467-4015-A2E5-8400EC2FB200}" type="pres">
      <dgm:prSet presAssocID="{B2E206A9-62B8-47A8-999C-972D22D6A8B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E9F1E7-68B9-4396-9E83-7F66724F2214}" srcId="{B2E206A9-62B8-47A8-999C-972D22D6A8BE}" destId="{5288E828-C422-495F-A648-804F03A73D0B}" srcOrd="0" destOrd="0" parTransId="{6FC88EA4-6C0A-4C4E-91BE-3932583CACC3}" sibTransId="{F73CD668-4C0C-4F6A-9EE2-28DD8489AA4C}"/>
    <dgm:cxn modelId="{2945980F-32D7-4348-B04C-7FDCEC117148}" type="presOf" srcId="{B2E206A9-62B8-47A8-999C-972D22D6A8BE}" destId="{BFD6D6B5-EA45-4C90-8B53-9C323B2796D5}" srcOrd="0" destOrd="0" presId="urn:microsoft.com/office/officeart/2005/8/layout/vList2"/>
    <dgm:cxn modelId="{8B61418F-5E6E-4611-81E3-E46A09F5783D}" type="presOf" srcId="{2271BF0A-024F-447D-B88A-2033FACCEF84}" destId="{1484F44A-C9B6-41AA-884B-34E055835D3E}" srcOrd="0" destOrd="0" presId="urn:microsoft.com/office/officeart/2005/8/layout/vList2"/>
    <dgm:cxn modelId="{4E8BEE30-5BD3-4DAE-8822-D08FF26F7253}" type="presOf" srcId="{5288E828-C422-495F-A648-804F03A73D0B}" destId="{A931E70A-3467-4015-A2E5-8400EC2FB200}" srcOrd="0" destOrd="0" presId="urn:microsoft.com/office/officeart/2005/8/layout/vList2"/>
    <dgm:cxn modelId="{D387F39A-6EB0-4107-8820-6E29691CD54D}" srcId="{9BBB9939-D6A8-42CE-9067-A69E964EFDBF}" destId="{F58F0D15-8B27-4742-AA11-E1BBB11634A7}" srcOrd="0" destOrd="0" parTransId="{B11F31AC-B916-4498-8ADB-DA5DBC6B28F4}" sibTransId="{E575B028-4D22-4C23-A3DD-592DAC83FB67}"/>
    <dgm:cxn modelId="{63442E9E-140F-456C-A12D-CE739DF583EF}" srcId="{F58F0D15-8B27-4742-AA11-E1BBB11634A7}" destId="{2271BF0A-024F-447D-B88A-2033FACCEF84}" srcOrd="0" destOrd="0" parTransId="{C0E69C0E-CB0B-41C6-9A8F-B6085BE8391B}" sibTransId="{953A4E48-52CC-4DF1-8C59-395EFBCD570D}"/>
    <dgm:cxn modelId="{379116B8-5E7C-4CC9-A31D-764AEDB0326C}" type="presOf" srcId="{9BBB9939-D6A8-42CE-9067-A69E964EFDBF}" destId="{D6D4ACB9-5B67-41C1-B286-7B35F75A971C}" srcOrd="0" destOrd="0" presId="urn:microsoft.com/office/officeart/2005/8/layout/vList2"/>
    <dgm:cxn modelId="{F8587198-687A-4D35-B126-136902C057B5}" type="presOf" srcId="{F58F0D15-8B27-4742-AA11-E1BBB11634A7}" destId="{EA6FBD0A-0568-47E4-8E62-45692A4F3591}" srcOrd="0" destOrd="0" presId="urn:microsoft.com/office/officeart/2005/8/layout/vList2"/>
    <dgm:cxn modelId="{FB0B9A8A-9650-44A4-9E8E-C2ED79AEF48E}" srcId="{9BBB9939-D6A8-42CE-9067-A69E964EFDBF}" destId="{B2E206A9-62B8-47A8-999C-972D22D6A8BE}" srcOrd="1" destOrd="0" parTransId="{6A2152F0-F8AD-4DAC-9292-80F4490FA735}" sibTransId="{C7679614-A52A-4B80-A1D2-9DC84161E132}"/>
    <dgm:cxn modelId="{17504AF4-649D-47DC-9D59-79DFD953464F}" type="presParOf" srcId="{D6D4ACB9-5B67-41C1-B286-7B35F75A971C}" destId="{EA6FBD0A-0568-47E4-8E62-45692A4F3591}" srcOrd="0" destOrd="0" presId="urn:microsoft.com/office/officeart/2005/8/layout/vList2"/>
    <dgm:cxn modelId="{2656868D-65B9-4AC0-B42C-CD0FDBFE3730}" type="presParOf" srcId="{D6D4ACB9-5B67-41C1-B286-7B35F75A971C}" destId="{1484F44A-C9B6-41AA-884B-34E055835D3E}" srcOrd="1" destOrd="0" presId="urn:microsoft.com/office/officeart/2005/8/layout/vList2"/>
    <dgm:cxn modelId="{95C9005B-59B8-4D49-BC13-02217878EBCE}" type="presParOf" srcId="{D6D4ACB9-5B67-41C1-B286-7B35F75A971C}" destId="{BFD6D6B5-EA45-4C90-8B53-9C323B2796D5}" srcOrd="2" destOrd="0" presId="urn:microsoft.com/office/officeart/2005/8/layout/vList2"/>
    <dgm:cxn modelId="{84264339-13F9-4DF0-B82F-E627B2301C77}" type="presParOf" srcId="{D6D4ACB9-5B67-41C1-B286-7B35F75A971C}" destId="{A931E70A-3467-4015-A2E5-8400EC2FB20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D6EABA-0363-492D-A51E-5E17DBE1FC91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80B68F2-8FA4-4E16-8721-53A2ABE1ABC8}">
      <dgm:prSet phldrT="[Текст]"/>
      <dgm:spPr/>
      <dgm:t>
        <a:bodyPr/>
        <a:lstStyle/>
        <a:p>
          <a:r>
            <a:rPr lang="ru-RU" dirty="0" smtClean="0"/>
            <a:t>Стажировка</a:t>
          </a:r>
          <a:endParaRPr lang="ru-RU" dirty="0"/>
        </a:p>
      </dgm:t>
    </dgm:pt>
    <dgm:pt modelId="{CBE06ACE-6602-4AFE-9C0E-D12CD4457323}" type="parTrans" cxnId="{8DB0EA89-56FC-45E1-AD42-1310D7B825AB}">
      <dgm:prSet/>
      <dgm:spPr/>
      <dgm:t>
        <a:bodyPr/>
        <a:lstStyle/>
        <a:p>
          <a:endParaRPr lang="ru-RU"/>
        </a:p>
      </dgm:t>
    </dgm:pt>
    <dgm:pt modelId="{B75C6860-BC77-47DB-9032-D9D37CCC4D54}" type="sibTrans" cxnId="{8DB0EA89-56FC-45E1-AD42-1310D7B825AB}">
      <dgm:prSet/>
      <dgm:spPr/>
      <dgm:t>
        <a:bodyPr/>
        <a:lstStyle/>
        <a:p>
          <a:endParaRPr lang="ru-RU"/>
        </a:p>
      </dgm:t>
    </dgm:pt>
    <dgm:pt modelId="{E979B9CA-059C-48D0-A8ED-F7FEA4562676}">
      <dgm:prSet phldrT="[Текст]"/>
      <dgm:spPr/>
      <dgm:t>
        <a:bodyPr/>
        <a:lstStyle/>
        <a:p>
          <a:r>
            <a:rPr lang="ru-RU" dirty="0" smtClean="0"/>
            <a:t>Наставничество</a:t>
          </a:r>
          <a:endParaRPr lang="ru-RU" dirty="0"/>
        </a:p>
      </dgm:t>
    </dgm:pt>
    <dgm:pt modelId="{805B2EAB-7C97-409C-A383-2C85BE9C1CAC}" type="parTrans" cxnId="{8FCE7BCF-8B8F-4FC7-87B8-45E084DCD5A3}">
      <dgm:prSet/>
      <dgm:spPr/>
      <dgm:t>
        <a:bodyPr/>
        <a:lstStyle/>
        <a:p>
          <a:endParaRPr lang="ru-RU"/>
        </a:p>
      </dgm:t>
    </dgm:pt>
    <dgm:pt modelId="{5996E87C-5E00-409C-9A8E-228AF1BDCBA5}" type="sibTrans" cxnId="{8FCE7BCF-8B8F-4FC7-87B8-45E084DCD5A3}">
      <dgm:prSet/>
      <dgm:spPr/>
      <dgm:t>
        <a:bodyPr/>
        <a:lstStyle/>
        <a:p>
          <a:endParaRPr lang="ru-RU"/>
        </a:p>
      </dgm:t>
    </dgm:pt>
    <dgm:pt modelId="{BF43722E-9BC8-403F-BE36-8821242F9C29}">
      <dgm:prSet phldrT="[Текст]"/>
      <dgm:spPr/>
      <dgm:t>
        <a:bodyPr/>
        <a:lstStyle/>
        <a:p>
          <a:r>
            <a:rPr lang="ru-RU" dirty="0" smtClean="0"/>
            <a:t>Методическая школа</a:t>
          </a:r>
          <a:endParaRPr lang="ru-RU" dirty="0"/>
        </a:p>
      </dgm:t>
    </dgm:pt>
    <dgm:pt modelId="{0CF24F5D-59D0-49BA-AF1E-98F49B2C1B9F}" type="parTrans" cxnId="{2889147B-37AA-4267-A0A0-68AAFE673A04}">
      <dgm:prSet/>
      <dgm:spPr/>
      <dgm:t>
        <a:bodyPr/>
        <a:lstStyle/>
        <a:p>
          <a:endParaRPr lang="ru-RU"/>
        </a:p>
      </dgm:t>
    </dgm:pt>
    <dgm:pt modelId="{2641D83A-ACE4-425A-8DBF-835EE759A148}" type="sibTrans" cxnId="{2889147B-37AA-4267-A0A0-68AAFE673A04}">
      <dgm:prSet/>
      <dgm:spPr/>
      <dgm:t>
        <a:bodyPr/>
        <a:lstStyle/>
        <a:p>
          <a:endParaRPr lang="ru-RU"/>
        </a:p>
      </dgm:t>
    </dgm:pt>
    <dgm:pt modelId="{11A03083-A4C5-42CD-B960-20B5F6343CEB}">
      <dgm:prSet phldrT="[Текст]"/>
      <dgm:spPr/>
      <dgm:t>
        <a:bodyPr/>
        <a:lstStyle/>
        <a:p>
          <a:r>
            <a:rPr lang="ru-RU" dirty="0" smtClean="0"/>
            <a:t>Техническая учеба</a:t>
          </a:r>
          <a:endParaRPr lang="ru-RU" dirty="0"/>
        </a:p>
      </dgm:t>
    </dgm:pt>
    <dgm:pt modelId="{1AC423FC-0729-4C2F-8D2C-5384CECE778E}" type="parTrans" cxnId="{C880B939-3674-4AFA-A364-C177D165F1A3}">
      <dgm:prSet/>
      <dgm:spPr/>
      <dgm:t>
        <a:bodyPr/>
        <a:lstStyle/>
        <a:p>
          <a:endParaRPr lang="ru-RU"/>
        </a:p>
      </dgm:t>
    </dgm:pt>
    <dgm:pt modelId="{3C1913C6-29F0-4AA5-A702-21216BDF5924}" type="sibTrans" cxnId="{C880B939-3674-4AFA-A364-C177D165F1A3}">
      <dgm:prSet/>
      <dgm:spPr/>
      <dgm:t>
        <a:bodyPr/>
        <a:lstStyle/>
        <a:p>
          <a:endParaRPr lang="ru-RU"/>
        </a:p>
      </dgm:t>
    </dgm:pt>
    <dgm:pt modelId="{A825FABB-B015-4615-9960-6FD6001C888C}">
      <dgm:prSet/>
      <dgm:spPr/>
      <dgm:t>
        <a:bodyPr/>
        <a:lstStyle/>
        <a:p>
          <a:r>
            <a:rPr lang="ru-RU" dirty="0" smtClean="0"/>
            <a:t>При поступлении на работу до процесса самостоятельной работы</a:t>
          </a:r>
          <a:endParaRPr lang="ru-RU" dirty="0"/>
        </a:p>
      </dgm:t>
    </dgm:pt>
    <dgm:pt modelId="{1F52E32C-ED16-4277-A9C9-F581C7B72AE4}" type="parTrans" cxnId="{F2A6E417-4F28-4EAF-BD4D-989509F1BC6A}">
      <dgm:prSet/>
      <dgm:spPr/>
      <dgm:t>
        <a:bodyPr/>
        <a:lstStyle/>
        <a:p>
          <a:endParaRPr lang="ru-RU"/>
        </a:p>
      </dgm:t>
    </dgm:pt>
    <dgm:pt modelId="{F65DCA85-9E6C-4AFF-B07C-67F43FFA4A3F}" type="sibTrans" cxnId="{F2A6E417-4F28-4EAF-BD4D-989509F1BC6A}">
      <dgm:prSet/>
      <dgm:spPr/>
      <dgm:t>
        <a:bodyPr/>
        <a:lstStyle/>
        <a:p>
          <a:endParaRPr lang="ru-RU"/>
        </a:p>
      </dgm:t>
    </dgm:pt>
    <dgm:pt modelId="{E8CF78B9-7E47-4D75-A086-C099D707DC19}">
      <dgm:prSet/>
      <dgm:spPr/>
      <dgm:t>
        <a:bodyPr/>
        <a:lstStyle/>
        <a:p>
          <a:r>
            <a:rPr lang="ru-RU" dirty="0" smtClean="0"/>
            <a:t>В первый год работы</a:t>
          </a:r>
          <a:endParaRPr lang="ru-RU" dirty="0"/>
        </a:p>
      </dgm:t>
    </dgm:pt>
    <dgm:pt modelId="{EAA61125-20E0-4109-9D68-C1C46F433BB5}" type="parTrans" cxnId="{0A9680B1-0EFF-4A59-9DED-1F0EB435C793}">
      <dgm:prSet/>
      <dgm:spPr/>
      <dgm:t>
        <a:bodyPr/>
        <a:lstStyle/>
        <a:p>
          <a:endParaRPr lang="ru-RU"/>
        </a:p>
      </dgm:t>
    </dgm:pt>
    <dgm:pt modelId="{FB4ACEF8-C10B-4440-A7C3-CE207AD74A23}" type="sibTrans" cxnId="{0A9680B1-0EFF-4A59-9DED-1F0EB435C793}">
      <dgm:prSet/>
      <dgm:spPr/>
      <dgm:t>
        <a:bodyPr/>
        <a:lstStyle/>
        <a:p>
          <a:endParaRPr lang="ru-RU"/>
        </a:p>
      </dgm:t>
    </dgm:pt>
    <dgm:pt modelId="{D3528D38-6B56-4B82-A48C-65764A31AD80}">
      <dgm:prSet/>
      <dgm:spPr/>
      <dgm:t>
        <a:bodyPr/>
        <a:lstStyle/>
        <a:p>
          <a:r>
            <a:rPr lang="ru-RU" dirty="0" smtClean="0"/>
            <a:t>Проверка знаний и умений работников</a:t>
          </a:r>
          <a:endParaRPr lang="ru-RU" dirty="0"/>
        </a:p>
      </dgm:t>
    </dgm:pt>
    <dgm:pt modelId="{9D9DA23D-857A-410A-9301-BFFC88BDDB33}" type="parTrans" cxnId="{33B834C1-F24A-4658-8177-7D84F5C69E63}">
      <dgm:prSet/>
      <dgm:spPr/>
      <dgm:t>
        <a:bodyPr/>
        <a:lstStyle/>
        <a:p>
          <a:endParaRPr lang="ru-RU"/>
        </a:p>
      </dgm:t>
    </dgm:pt>
    <dgm:pt modelId="{21948BA0-18EA-4BB6-8075-75101DEB98C2}" type="sibTrans" cxnId="{33B834C1-F24A-4658-8177-7D84F5C69E63}">
      <dgm:prSet/>
      <dgm:spPr/>
      <dgm:t>
        <a:bodyPr/>
        <a:lstStyle/>
        <a:p>
          <a:endParaRPr lang="ru-RU"/>
        </a:p>
      </dgm:t>
    </dgm:pt>
    <dgm:pt modelId="{32F72FB0-DE1D-4A95-888A-EA2E563E63A9}">
      <dgm:prSet/>
      <dgm:spPr/>
      <dgm:t>
        <a:bodyPr/>
        <a:lstStyle/>
        <a:p>
          <a:r>
            <a:rPr lang="ru-RU" dirty="0" smtClean="0"/>
            <a:t>При введении или изменении, совершенствовании стандартов предоставления услуг</a:t>
          </a:r>
          <a:endParaRPr lang="ru-RU" dirty="0"/>
        </a:p>
      </dgm:t>
    </dgm:pt>
    <dgm:pt modelId="{80C0346B-3F20-44C5-A6BD-3D183395B152}" type="parTrans" cxnId="{C5C5183A-F20C-46F5-B19E-713ED9531818}">
      <dgm:prSet/>
      <dgm:spPr/>
      <dgm:t>
        <a:bodyPr/>
        <a:lstStyle/>
        <a:p>
          <a:endParaRPr lang="ru-RU"/>
        </a:p>
      </dgm:t>
    </dgm:pt>
    <dgm:pt modelId="{E4FE1760-0359-4DFE-9665-3A2188D4FB88}" type="sibTrans" cxnId="{C5C5183A-F20C-46F5-B19E-713ED9531818}">
      <dgm:prSet/>
      <dgm:spPr/>
      <dgm:t>
        <a:bodyPr/>
        <a:lstStyle/>
        <a:p>
          <a:endParaRPr lang="ru-RU"/>
        </a:p>
      </dgm:t>
    </dgm:pt>
    <dgm:pt modelId="{2E9C2ECF-1B6D-43D5-90CD-6DAAF917EBE5}" type="pres">
      <dgm:prSet presAssocID="{7FD6EABA-0363-492D-A51E-5E17DBE1FC9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044CB5-4772-4E70-A111-F7BB61022D32}" type="pres">
      <dgm:prSet presAssocID="{980B68F2-8FA4-4E16-8721-53A2ABE1ABC8}" presName="linNode" presStyleCnt="0"/>
      <dgm:spPr/>
    </dgm:pt>
    <dgm:pt modelId="{C8886869-DBB3-4929-9207-A0EF5FAA78AD}" type="pres">
      <dgm:prSet presAssocID="{980B68F2-8FA4-4E16-8721-53A2ABE1ABC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40F96-BC74-4D04-B583-E7AEC7B99C6F}" type="pres">
      <dgm:prSet presAssocID="{980B68F2-8FA4-4E16-8721-53A2ABE1ABC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D7687-41F0-4EA2-9D99-AE041270B247}" type="pres">
      <dgm:prSet presAssocID="{B75C6860-BC77-47DB-9032-D9D37CCC4D54}" presName="spacing" presStyleCnt="0"/>
      <dgm:spPr/>
    </dgm:pt>
    <dgm:pt modelId="{607DB3E9-1DF8-4AF4-ADD5-B8AF0B31B584}" type="pres">
      <dgm:prSet presAssocID="{E979B9CA-059C-48D0-A8ED-F7FEA4562676}" presName="linNode" presStyleCnt="0"/>
      <dgm:spPr/>
    </dgm:pt>
    <dgm:pt modelId="{4A611F0C-140B-44BC-BDFA-1276920614D0}" type="pres">
      <dgm:prSet presAssocID="{E979B9CA-059C-48D0-A8ED-F7FEA4562676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3260A-C2DC-4B7B-9792-AF61BE50F925}" type="pres">
      <dgm:prSet presAssocID="{E979B9CA-059C-48D0-A8ED-F7FEA4562676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7E18F-D307-47C6-82D3-69C4DFCE840B}" type="pres">
      <dgm:prSet presAssocID="{5996E87C-5E00-409C-9A8E-228AF1BDCBA5}" presName="spacing" presStyleCnt="0"/>
      <dgm:spPr/>
    </dgm:pt>
    <dgm:pt modelId="{112981D9-1D18-484E-8571-3EB611172613}" type="pres">
      <dgm:prSet presAssocID="{BF43722E-9BC8-403F-BE36-8821242F9C29}" presName="linNode" presStyleCnt="0"/>
      <dgm:spPr/>
    </dgm:pt>
    <dgm:pt modelId="{E2D77165-EBBB-4F92-924C-6FB93D4DA361}" type="pres">
      <dgm:prSet presAssocID="{BF43722E-9BC8-403F-BE36-8821242F9C2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BEF7F-5DF8-4FF3-B983-230A4B5D9F6A}" type="pres">
      <dgm:prSet presAssocID="{BF43722E-9BC8-403F-BE36-8821242F9C2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78432-4315-40F6-92A9-E4F18AE943AD}" type="pres">
      <dgm:prSet presAssocID="{2641D83A-ACE4-425A-8DBF-835EE759A148}" presName="spacing" presStyleCnt="0"/>
      <dgm:spPr/>
    </dgm:pt>
    <dgm:pt modelId="{2DC82A8E-4427-43E1-9DCB-B8627BB19DA0}" type="pres">
      <dgm:prSet presAssocID="{11A03083-A4C5-42CD-B960-20B5F6343CEB}" presName="linNode" presStyleCnt="0"/>
      <dgm:spPr/>
    </dgm:pt>
    <dgm:pt modelId="{F16B6A85-301B-4C83-A92C-C5C3BB1ED323}" type="pres">
      <dgm:prSet presAssocID="{11A03083-A4C5-42CD-B960-20B5F6343CEB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89D62-72B4-43AA-ABAF-8156925ADA09}" type="pres">
      <dgm:prSet presAssocID="{11A03083-A4C5-42CD-B960-20B5F6343CEB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C6EF5-CAD8-43E6-A4F4-69D04F0BC101}" type="presOf" srcId="{A825FABB-B015-4615-9960-6FD6001C888C}" destId="{67740F96-BC74-4D04-B583-E7AEC7B99C6F}" srcOrd="0" destOrd="0" presId="urn:microsoft.com/office/officeart/2005/8/layout/vList6"/>
    <dgm:cxn modelId="{9560274D-E52C-48DE-A7C1-E5CEBF096643}" type="presOf" srcId="{E8CF78B9-7E47-4D75-A086-C099D707DC19}" destId="{C683260A-C2DC-4B7B-9792-AF61BE50F925}" srcOrd="0" destOrd="0" presId="urn:microsoft.com/office/officeart/2005/8/layout/vList6"/>
    <dgm:cxn modelId="{24D1EC69-879E-494A-88DD-7A6857BC711B}" type="presOf" srcId="{BF43722E-9BC8-403F-BE36-8821242F9C29}" destId="{E2D77165-EBBB-4F92-924C-6FB93D4DA361}" srcOrd="0" destOrd="0" presId="urn:microsoft.com/office/officeart/2005/8/layout/vList6"/>
    <dgm:cxn modelId="{2889147B-37AA-4267-A0A0-68AAFE673A04}" srcId="{7FD6EABA-0363-492D-A51E-5E17DBE1FC91}" destId="{BF43722E-9BC8-403F-BE36-8821242F9C29}" srcOrd="2" destOrd="0" parTransId="{0CF24F5D-59D0-49BA-AF1E-98F49B2C1B9F}" sibTransId="{2641D83A-ACE4-425A-8DBF-835EE759A148}"/>
    <dgm:cxn modelId="{0A9680B1-0EFF-4A59-9DED-1F0EB435C793}" srcId="{E979B9CA-059C-48D0-A8ED-F7FEA4562676}" destId="{E8CF78B9-7E47-4D75-A086-C099D707DC19}" srcOrd="0" destOrd="0" parTransId="{EAA61125-20E0-4109-9D68-C1C46F433BB5}" sibTransId="{FB4ACEF8-C10B-4440-A7C3-CE207AD74A23}"/>
    <dgm:cxn modelId="{F2A6E417-4F28-4EAF-BD4D-989509F1BC6A}" srcId="{980B68F2-8FA4-4E16-8721-53A2ABE1ABC8}" destId="{A825FABB-B015-4615-9960-6FD6001C888C}" srcOrd="0" destOrd="0" parTransId="{1F52E32C-ED16-4277-A9C9-F581C7B72AE4}" sibTransId="{F65DCA85-9E6C-4AFF-B07C-67F43FFA4A3F}"/>
    <dgm:cxn modelId="{10879574-794D-4A0E-BABA-A738239C2A89}" type="presOf" srcId="{980B68F2-8FA4-4E16-8721-53A2ABE1ABC8}" destId="{C8886869-DBB3-4929-9207-A0EF5FAA78AD}" srcOrd="0" destOrd="0" presId="urn:microsoft.com/office/officeart/2005/8/layout/vList6"/>
    <dgm:cxn modelId="{C880B939-3674-4AFA-A364-C177D165F1A3}" srcId="{7FD6EABA-0363-492D-A51E-5E17DBE1FC91}" destId="{11A03083-A4C5-42CD-B960-20B5F6343CEB}" srcOrd="3" destOrd="0" parTransId="{1AC423FC-0729-4C2F-8D2C-5384CECE778E}" sibTransId="{3C1913C6-29F0-4AA5-A702-21216BDF5924}"/>
    <dgm:cxn modelId="{8DB0EA89-56FC-45E1-AD42-1310D7B825AB}" srcId="{7FD6EABA-0363-492D-A51E-5E17DBE1FC91}" destId="{980B68F2-8FA4-4E16-8721-53A2ABE1ABC8}" srcOrd="0" destOrd="0" parTransId="{CBE06ACE-6602-4AFE-9C0E-D12CD4457323}" sibTransId="{B75C6860-BC77-47DB-9032-D9D37CCC4D54}"/>
    <dgm:cxn modelId="{8A052B7A-19BB-4751-96D5-CFD1DF70A39E}" type="presOf" srcId="{E979B9CA-059C-48D0-A8ED-F7FEA4562676}" destId="{4A611F0C-140B-44BC-BDFA-1276920614D0}" srcOrd="0" destOrd="0" presId="urn:microsoft.com/office/officeart/2005/8/layout/vList6"/>
    <dgm:cxn modelId="{8FCE7BCF-8B8F-4FC7-87B8-45E084DCD5A3}" srcId="{7FD6EABA-0363-492D-A51E-5E17DBE1FC91}" destId="{E979B9CA-059C-48D0-A8ED-F7FEA4562676}" srcOrd="1" destOrd="0" parTransId="{805B2EAB-7C97-409C-A383-2C85BE9C1CAC}" sibTransId="{5996E87C-5E00-409C-9A8E-228AF1BDCBA5}"/>
    <dgm:cxn modelId="{33B834C1-F24A-4658-8177-7D84F5C69E63}" srcId="{BF43722E-9BC8-403F-BE36-8821242F9C29}" destId="{D3528D38-6B56-4B82-A48C-65764A31AD80}" srcOrd="0" destOrd="0" parTransId="{9D9DA23D-857A-410A-9301-BFFC88BDDB33}" sibTransId="{21948BA0-18EA-4BB6-8075-75101DEB98C2}"/>
    <dgm:cxn modelId="{F7989C4E-14A0-4B06-A9C1-7A15C4342BD1}" type="presOf" srcId="{32F72FB0-DE1D-4A95-888A-EA2E563E63A9}" destId="{99A89D62-72B4-43AA-ABAF-8156925ADA09}" srcOrd="0" destOrd="0" presId="urn:microsoft.com/office/officeart/2005/8/layout/vList6"/>
    <dgm:cxn modelId="{B50177A9-70DA-4C90-9D90-06DEAF1E3156}" type="presOf" srcId="{11A03083-A4C5-42CD-B960-20B5F6343CEB}" destId="{F16B6A85-301B-4C83-A92C-C5C3BB1ED323}" srcOrd="0" destOrd="0" presId="urn:microsoft.com/office/officeart/2005/8/layout/vList6"/>
    <dgm:cxn modelId="{5286CE61-3563-4B33-818F-C13E30D51D23}" type="presOf" srcId="{D3528D38-6B56-4B82-A48C-65764A31AD80}" destId="{A73BEF7F-5DF8-4FF3-B983-230A4B5D9F6A}" srcOrd="0" destOrd="0" presId="urn:microsoft.com/office/officeart/2005/8/layout/vList6"/>
    <dgm:cxn modelId="{C5C5183A-F20C-46F5-B19E-713ED9531818}" srcId="{11A03083-A4C5-42CD-B960-20B5F6343CEB}" destId="{32F72FB0-DE1D-4A95-888A-EA2E563E63A9}" srcOrd="0" destOrd="0" parTransId="{80C0346B-3F20-44C5-A6BD-3D183395B152}" sibTransId="{E4FE1760-0359-4DFE-9665-3A2188D4FB88}"/>
    <dgm:cxn modelId="{636B6789-DEEC-4624-B712-6D4E24D5DBFE}" type="presOf" srcId="{7FD6EABA-0363-492D-A51E-5E17DBE1FC91}" destId="{2E9C2ECF-1B6D-43D5-90CD-6DAAF917EBE5}" srcOrd="0" destOrd="0" presId="urn:microsoft.com/office/officeart/2005/8/layout/vList6"/>
    <dgm:cxn modelId="{11FC8BCE-99F0-4F35-B83C-BC431E69E273}" type="presParOf" srcId="{2E9C2ECF-1B6D-43D5-90CD-6DAAF917EBE5}" destId="{37044CB5-4772-4E70-A111-F7BB61022D32}" srcOrd="0" destOrd="0" presId="urn:microsoft.com/office/officeart/2005/8/layout/vList6"/>
    <dgm:cxn modelId="{D9BE6201-844B-44A9-A9C0-E8E22158625A}" type="presParOf" srcId="{37044CB5-4772-4E70-A111-F7BB61022D32}" destId="{C8886869-DBB3-4929-9207-A0EF5FAA78AD}" srcOrd="0" destOrd="0" presId="urn:microsoft.com/office/officeart/2005/8/layout/vList6"/>
    <dgm:cxn modelId="{120D663C-01F8-4A32-BD38-0CE7A2A6B028}" type="presParOf" srcId="{37044CB5-4772-4E70-A111-F7BB61022D32}" destId="{67740F96-BC74-4D04-B583-E7AEC7B99C6F}" srcOrd="1" destOrd="0" presId="urn:microsoft.com/office/officeart/2005/8/layout/vList6"/>
    <dgm:cxn modelId="{91AACAAA-8C20-4CC7-8766-AF1A9C324899}" type="presParOf" srcId="{2E9C2ECF-1B6D-43D5-90CD-6DAAF917EBE5}" destId="{482D7687-41F0-4EA2-9D99-AE041270B247}" srcOrd="1" destOrd="0" presId="urn:microsoft.com/office/officeart/2005/8/layout/vList6"/>
    <dgm:cxn modelId="{3C4BF09D-799E-48F3-9FD0-4953DDD6C111}" type="presParOf" srcId="{2E9C2ECF-1B6D-43D5-90CD-6DAAF917EBE5}" destId="{607DB3E9-1DF8-4AF4-ADD5-B8AF0B31B584}" srcOrd="2" destOrd="0" presId="urn:microsoft.com/office/officeart/2005/8/layout/vList6"/>
    <dgm:cxn modelId="{9757E0D7-B536-4029-85CF-992C33228D5F}" type="presParOf" srcId="{607DB3E9-1DF8-4AF4-ADD5-B8AF0B31B584}" destId="{4A611F0C-140B-44BC-BDFA-1276920614D0}" srcOrd="0" destOrd="0" presId="urn:microsoft.com/office/officeart/2005/8/layout/vList6"/>
    <dgm:cxn modelId="{3B8D45B8-88EF-4DE5-8754-B8D0D0721E26}" type="presParOf" srcId="{607DB3E9-1DF8-4AF4-ADD5-B8AF0B31B584}" destId="{C683260A-C2DC-4B7B-9792-AF61BE50F925}" srcOrd="1" destOrd="0" presId="urn:microsoft.com/office/officeart/2005/8/layout/vList6"/>
    <dgm:cxn modelId="{71E47176-0CB9-45A6-BCBD-5DD8F5F0C9BD}" type="presParOf" srcId="{2E9C2ECF-1B6D-43D5-90CD-6DAAF917EBE5}" destId="{62D7E18F-D307-47C6-82D3-69C4DFCE840B}" srcOrd="3" destOrd="0" presId="urn:microsoft.com/office/officeart/2005/8/layout/vList6"/>
    <dgm:cxn modelId="{97CAB232-CC1F-4CF4-ACA3-57291E8D72B5}" type="presParOf" srcId="{2E9C2ECF-1B6D-43D5-90CD-6DAAF917EBE5}" destId="{112981D9-1D18-484E-8571-3EB611172613}" srcOrd="4" destOrd="0" presId="urn:microsoft.com/office/officeart/2005/8/layout/vList6"/>
    <dgm:cxn modelId="{9E8CED59-7E51-4872-9D5B-14140A079469}" type="presParOf" srcId="{112981D9-1D18-484E-8571-3EB611172613}" destId="{E2D77165-EBBB-4F92-924C-6FB93D4DA361}" srcOrd="0" destOrd="0" presId="urn:microsoft.com/office/officeart/2005/8/layout/vList6"/>
    <dgm:cxn modelId="{40B188F6-7BC2-498D-A0C3-821569D77265}" type="presParOf" srcId="{112981D9-1D18-484E-8571-3EB611172613}" destId="{A73BEF7F-5DF8-4FF3-B983-230A4B5D9F6A}" srcOrd="1" destOrd="0" presId="urn:microsoft.com/office/officeart/2005/8/layout/vList6"/>
    <dgm:cxn modelId="{BD61488B-5826-499C-9D9A-963F46E1FCD9}" type="presParOf" srcId="{2E9C2ECF-1B6D-43D5-90CD-6DAAF917EBE5}" destId="{55E78432-4315-40F6-92A9-E4F18AE943AD}" srcOrd="5" destOrd="0" presId="urn:microsoft.com/office/officeart/2005/8/layout/vList6"/>
    <dgm:cxn modelId="{798A12F0-58C3-430A-B798-36D797A52E1A}" type="presParOf" srcId="{2E9C2ECF-1B6D-43D5-90CD-6DAAF917EBE5}" destId="{2DC82A8E-4427-43E1-9DCB-B8627BB19DA0}" srcOrd="6" destOrd="0" presId="urn:microsoft.com/office/officeart/2005/8/layout/vList6"/>
    <dgm:cxn modelId="{E32CC56F-F862-49A0-A741-ADB5CB58D46B}" type="presParOf" srcId="{2DC82A8E-4427-43E1-9DCB-B8627BB19DA0}" destId="{F16B6A85-301B-4C83-A92C-C5C3BB1ED323}" srcOrd="0" destOrd="0" presId="urn:microsoft.com/office/officeart/2005/8/layout/vList6"/>
    <dgm:cxn modelId="{B59D34D4-AEE8-409C-B0FB-CF8D0E361EB2}" type="presParOf" srcId="{2DC82A8E-4427-43E1-9DCB-B8627BB19DA0}" destId="{99A89D62-72B4-43AA-ABAF-8156925ADA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AD182F-48FE-4E18-B2EE-A745B8B3FF9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54694A9-68F3-48A6-A9CE-2D39739AF6C3}">
      <dgm:prSet phldrT="[Текст]"/>
      <dgm:spPr/>
      <dgm:t>
        <a:bodyPr/>
        <a:lstStyle/>
        <a:p>
          <a:r>
            <a:rPr lang="ru-RU" dirty="0" smtClean="0"/>
            <a:t>Южная зона - МГЦ</a:t>
          </a:r>
          <a:endParaRPr lang="ru-RU" dirty="0"/>
        </a:p>
      </dgm:t>
    </dgm:pt>
    <dgm:pt modelId="{44AA0A56-B532-4FF4-A82E-1C92A90C5762}" type="parTrans" cxnId="{624F1335-574A-4E93-8A55-FF9E843ECBAD}">
      <dgm:prSet/>
      <dgm:spPr/>
      <dgm:t>
        <a:bodyPr/>
        <a:lstStyle/>
        <a:p>
          <a:endParaRPr lang="ru-RU"/>
        </a:p>
      </dgm:t>
    </dgm:pt>
    <dgm:pt modelId="{2464A307-479B-4324-8366-576A02933967}" type="sibTrans" cxnId="{624F1335-574A-4E93-8A55-FF9E843ECBAD}">
      <dgm:prSet/>
      <dgm:spPr/>
      <dgm:t>
        <a:bodyPr/>
        <a:lstStyle/>
        <a:p>
          <a:endParaRPr lang="ru-RU"/>
        </a:p>
      </dgm:t>
    </dgm:pt>
    <dgm:pt modelId="{F285C239-D9DB-4387-B009-5D3E6820E3B0}">
      <dgm:prSet phldrT="[Текст]"/>
      <dgm:spPr/>
      <dgm:t>
        <a:bodyPr/>
        <a:lstStyle/>
        <a:p>
          <a:r>
            <a:rPr lang="ru-RU" dirty="0" smtClean="0"/>
            <a:t>МГЦ – оснащение симуляционного класса, разработка программы стажировки</a:t>
          </a:r>
          <a:endParaRPr lang="ru-RU" dirty="0"/>
        </a:p>
      </dgm:t>
    </dgm:pt>
    <dgm:pt modelId="{C36E25CB-6828-4F49-A630-C949A241C4E2}" type="parTrans" cxnId="{05DAAE9A-CB80-451B-9438-1AD5D8AE1754}">
      <dgm:prSet/>
      <dgm:spPr/>
      <dgm:t>
        <a:bodyPr/>
        <a:lstStyle/>
        <a:p>
          <a:endParaRPr lang="ru-RU"/>
        </a:p>
      </dgm:t>
    </dgm:pt>
    <dgm:pt modelId="{8DA71E11-C2CC-4140-B5B8-C96F310620F1}" type="sibTrans" cxnId="{05DAAE9A-CB80-451B-9438-1AD5D8AE1754}">
      <dgm:prSet/>
      <dgm:spPr/>
      <dgm:t>
        <a:bodyPr/>
        <a:lstStyle/>
        <a:p>
          <a:endParaRPr lang="ru-RU"/>
        </a:p>
      </dgm:t>
    </dgm:pt>
    <dgm:pt modelId="{2A4F55E4-2415-48C6-A48C-D7B3A5604836}">
      <dgm:prSet phldrT="[Текст]"/>
      <dgm:spPr/>
      <dgm:t>
        <a:bodyPr/>
        <a:lstStyle/>
        <a:p>
          <a:r>
            <a:rPr lang="ru-RU" dirty="0" smtClean="0"/>
            <a:t>Центральная зона – Саянский ПНИ</a:t>
          </a:r>
          <a:endParaRPr lang="ru-RU" dirty="0"/>
        </a:p>
      </dgm:t>
    </dgm:pt>
    <dgm:pt modelId="{207C95D1-76D7-45B7-88C7-3EA9DFFB9CB4}" type="parTrans" cxnId="{A9CE8465-DA4F-41B1-8061-700CCCA3691A}">
      <dgm:prSet/>
      <dgm:spPr/>
      <dgm:t>
        <a:bodyPr/>
        <a:lstStyle/>
        <a:p>
          <a:endParaRPr lang="ru-RU"/>
        </a:p>
      </dgm:t>
    </dgm:pt>
    <dgm:pt modelId="{5D369442-C4BE-4189-BBEA-5808853029A7}" type="sibTrans" cxnId="{A9CE8465-DA4F-41B1-8061-700CCCA3691A}">
      <dgm:prSet/>
      <dgm:spPr/>
      <dgm:t>
        <a:bodyPr/>
        <a:lstStyle/>
        <a:p>
          <a:endParaRPr lang="ru-RU"/>
        </a:p>
      </dgm:t>
    </dgm:pt>
    <dgm:pt modelId="{E4CCEA6F-4EE7-4927-B016-48F034501F29}">
      <dgm:prSet phldrT="[Текст]"/>
      <dgm:spPr/>
      <dgm:t>
        <a:bodyPr/>
        <a:lstStyle/>
        <a:p>
          <a:r>
            <a:rPr lang="ru-RU" dirty="0" smtClean="0"/>
            <a:t>УМЦ (разработка программы и кейсов по отработке профнавыков)</a:t>
          </a:r>
          <a:endParaRPr lang="ru-RU" dirty="0"/>
        </a:p>
      </dgm:t>
    </dgm:pt>
    <dgm:pt modelId="{804A1200-4EC2-4BCF-8ACA-7C2D6C0F3E63}" type="parTrans" cxnId="{6D8631AD-AE19-4571-A3F2-DF44267D6891}">
      <dgm:prSet/>
      <dgm:spPr/>
      <dgm:t>
        <a:bodyPr/>
        <a:lstStyle/>
        <a:p>
          <a:endParaRPr lang="ru-RU"/>
        </a:p>
      </dgm:t>
    </dgm:pt>
    <dgm:pt modelId="{B7DA5FD8-2B63-4CC8-BFFE-DFE2853D02F1}" type="sibTrans" cxnId="{6D8631AD-AE19-4571-A3F2-DF44267D6891}">
      <dgm:prSet/>
      <dgm:spPr/>
      <dgm:t>
        <a:bodyPr/>
        <a:lstStyle/>
        <a:p>
          <a:endParaRPr lang="ru-RU"/>
        </a:p>
      </dgm:t>
    </dgm:pt>
    <dgm:pt modelId="{A0A0B55A-7BD1-4FF8-B279-7AA8CA461F19}">
      <dgm:prSet phldrT="[Текст]"/>
      <dgm:spPr/>
      <dgm:t>
        <a:bodyPr/>
        <a:lstStyle/>
        <a:p>
          <a:r>
            <a:rPr lang="ru-RU" dirty="0" smtClean="0"/>
            <a:t>Северная зона – </a:t>
          </a:r>
        </a:p>
        <a:p>
          <a:r>
            <a:rPr lang="ru-RU" dirty="0" smtClean="0"/>
            <a:t>ДИПИ г. Братска</a:t>
          </a:r>
          <a:endParaRPr lang="ru-RU" dirty="0"/>
        </a:p>
      </dgm:t>
    </dgm:pt>
    <dgm:pt modelId="{3685F4C4-4F66-4309-8081-9299A1B2BCD6}" type="parTrans" cxnId="{942340FB-B4CA-4D18-B833-409DFAD6253A}">
      <dgm:prSet/>
      <dgm:spPr/>
      <dgm:t>
        <a:bodyPr/>
        <a:lstStyle/>
        <a:p>
          <a:endParaRPr lang="ru-RU"/>
        </a:p>
      </dgm:t>
    </dgm:pt>
    <dgm:pt modelId="{DDA261B6-33DB-4414-B1AB-6B9B98C9189F}" type="sibTrans" cxnId="{942340FB-B4CA-4D18-B833-409DFAD6253A}">
      <dgm:prSet/>
      <dgm:spPr/>
      <dgm:t>
        <a:bodyPr/>
        <a:lstStyle/>
        <a:p>
          <a:endParaRPr lang="ru-RU"/>
        </a:p>
      </dgm:t>
    </dgm:pt>
    <dgm:pt modelId="{C7E4EB22-1487-49A4-AD7A-FC4F5F3C5683}">
      <dgm:prSet phldrT="[Текст]"/>
      <dgm:spPr/>
      <dgm:t>
        <a:bodyPr/>
        <a:lstStyle/>
        <a:p>
          <a:r>
            <a:rPr lang="ru-RU" dirty="0" smtClean="0"/>
            <a:t>УМЦ (разработка программы и кейсов по отработке профнавыков)</a:t>
          </a:r>
          <a:endParaRPr lang="ru-RU" dirty="0"/>
        </a:p>
      </dgm:t>
    </dgm:pt>
    <dgm:pt modelId="{9BC2A6F2-84EF-4DBE-B920-D49A20F5CBAB}" type="parTrans" cxnId="{A6A2D0DA-DDA3-437C-890C-53FE45245189}">
      <dgm:prSet/>
      <dgm:spPr/>
      <dgm:t>
        <a:bodyPr/>
        <a:lstStyle/>
        <a:p>
          <a:endParaRPr lang="ru-RU"/>
        </a:p>
      </dgm:t>
    </dgm:pt>
    <dgm:pt modelId="{58DC64B5-A9B3-46EF-B6EE-09E959E24265}" type="sibTrans" cxnId="{A6A2D0DA-DDA3-437C-890C-53FE45245189}">
      <dgm:prSet/>
      <dgm:spPr/>
      <dgm:t>
        <a:bodyPr/>
        <a:lstStyle/>
        <a:p>
          <a:endParaRPr lang="ru-RU"/>
        </a:p>
      </dgm:t>
    </dgm:pt>
    <dgm:pt modelId="{DD953265-8E33-4313-9AED-D06265100229}">
      <dgm:prSet/>
      <dgm:spPr/>
      <dgm:t>
        <a:bodyPr/>
        <a:lstStyle/>
        <a:p>
          <a:r>
            <a:rPr lang="ru-RU" dirty="0" smtClean="0"/>
            <a:t>Совместно – отработка алгоритма проведения обучающих занятий (теория+ практика, практика, стажировка и т.д.)</a:t>
          </a:r>
          <a:endParaRPr lang="ru-RU" dirty="0"/>
        </a:p>
      </dgm:t>
    </dgm:pt>
    <dgm:pt modelId="{BC2D3DD9-D3F1-47D0-94A2-0DADE40CDE9C}" type="parTrans" cxnId="{D8ACE078-342C-43A8-B8D7-902AE38BC773}">
      <dgm:prSet/>
      <dgm:spPr/>
      <dgm:t>
        <a:bodyPr/>
        <a:lstStyle/>
        <a:p>
          <a:endParaRPr lang="ru-RU"/>
        </a:p>
      </dgm:t>
    </dgm:pt>
    <dgm:pt modelId="{E7B70A22-60AC-4977-A7A5-635EA674A180}" type="sibTrans" cxnId="{D8ACE078-342C-43A8-B8D7-902AE38BC773}">
      <dgm:prSet/>
      <dgm:spPr/>
      <dgm:t>
        <a:bodyPr/>
        <a:lstStyle/>
        <a:p>
          <a:endParaRPr lang="ru-RU"/>
        </a:p>
      </dgm:t>
    </dgm:pt>
    <dgm:pt modelId="{1C86838E-B5FC-459F-8A71-D7ACFEB1FE80}">
      <dgm:prSet/>
      <dgm:spPr/>
      <dgm:t>
        <a:bodyPr/>
        <a:lstStyle/>
        <a:p>
          <a:r>
            <a:rPr lang="ru-RU" dirty="0" smtClean="0"/>
            <a:t>Саянский ПНИ –  разработка программы стажировки</a:t>
          </a:r>
          <a:endParaRPr lang="ru-RU" dirty="0"/>
        </a:p>
      </dgm:t>
    </dgm:pt>
    <dgm:pt modelId="{72E9B585-EDEB-4E12-9E07-F2A7F020BDBC}" type="parTrans" cxnId="{EA50DD0D-6BA7-4A71-88BA-DDCC1139CED3}">
      <dgm:prSet/>
      <dgm:spPr/>
      <dgm:t>
        <a:bodyPr/>
        <a:lstStyle/>
        <a:p>
          <a:endParaRPr lang="ru-RU"/>
        </a:p>
      </dgm:t>
    </dgm:pt>
    <dgm:pt modelId="{8EB71355-F154-4FE7-8BB7-E23D1D72B652}" type="sibTrans" cxnId="{EA50DD0D-6BA7-4A71-88BA-DDCC1139CED3}">
      <dgm:prSet/>
      <dgm:spPr/>
      <dgm:t>
        <a:bodyPr/>
        <a:lstStyle/>
        <a:p>
          <a:endParaRPr lang="ru-RU"/>
        </a:p>
      </dgm:t>
    </dgm:pt>
    <dgm:pt modelId="{0996F320-3C2D-4977-A78A-1494CEA02080}">
      <dgm:prSet/>
      <dgm:spPr/>
      <dgm:t>
        <a:bodyPr/>
        <a:lstStyle/>
        <a:p>
          <a:r>
            <a:rPr lang="ru-RU" dirty="0" smtClean="0"/>
            <a:t>Совместно – отработка алгоритма проведения обучающих занятий (теория+ практика, практика, стажировка и т.д.</a:t>
          </a:r>
          <a:endParaRPr lang="ru-RU" dirty="0"/>
        </a:p>
      </dgm:t>
    </dgm:pt>
    <dgm:pt modelId="{0884C648-0DAD-4D4B-9101-81F22AD899A1}" type="parTrans" cxnId="{2D3BA6AE-1B7D-4256-AB24-EDE02D61F65D}">
      <dgm:prSet/>
      <dgm:spPr/>
      <dgm:t>
        <a:bodyPr/>
        <a:lstStyle/>
        <a:p>
          <a:endParaRPr lang="ru-RU"/>
        </a:p>
      </dgm:t>
    </dgm:pt>
    <dgm:pt modelId="{8E95A902-AD5F-42C1-9918-7F48DF4D3EE1}" type="sibTrans" cxnId="{2D3BA6AE-1B7D-4256-AB24-EDE02D61F65D}">
      <dgm:prSet/>
      <dgm:spPr/>
      <dgm:t>
        <a:bodyPr/>
        <a:lstStyle/>
        <a:p>
          <a:endParaRPr lang="ru-RU"/>
        </a:p>
      </dgm:t>
    </dgm:pt>
    <dgm:pt modelId="{6173F000-D936-4198-A766-147D24713712}">
      <dgm:prSet/>
      <dgm:spPr/>
      <dgm:t>
        <a:bodyPr/>
        <a:lstStyle/>
        <a:p>
          <a:r>
            <a:rPr lang="ru-RU" smtClean="0"/>
            <a:t>Саянский ПНИ –  разработка программы стажировки</a:t>
          </a:r>
          <a:endParaRPr lang="ru-RU" dirty="0"/>
        </a:p>
      </dgm:t>
    </dgm:pt>
    <dgm:pt modelId="{1D4EBFDD-6CCB-41F8-807F-6ACC17848397}" type="parTrans" cxnId="{DEF701CB-E6BC-4790-8B1F-758A22CC1277}">
      <dgm:prSet/>
      <dgm:spPr/>
      <dgm:t>
        <a:bodyPr/>
        <a:lstStyle/>
        <a:p>
          <a:endParaRPr lang="ru-RU"/>
        </a:p>
      </dgm:t>
    </dgm:pt>
    <dgm:pt modelId="{1EAFA2FD-89A1-4FCA-B3E5-EBF6764E3548}" type="sibTrans" cxnId="{DEF701CB-E6BC-4790-8B1F-758A22CC1277}">
      <dgm:prSet/>
      <dgm:spPr/>
      <dgm:t>
        <a:bodyPr/>
        <a:lstStyle/>
        <a:p>
          <a:endParaRPr lang="ru-RU"/>
        </a:p>
      </dgm:t>
    </dgm:pt>
    <dgm:pt modelId="{752BFD97-EDE6-46FB-B5C9-C2F0F291A8A4}">
      <dgm:prSet/>
      <dgm:spPr/>
      <dgm:t>
        <a:bodyPr/>
        <a:lstStyle/>
        <a:p>
          <a:r>
            <a:rPr lang="ru-RU" dirty="0" smtClean="0"/>
            <a:t>Совместно – отработка алгоритма проведения обучающих занятий (теория+ практика, практика, стажировка и т.д.</a:t>
          </a:r>
          <a:endParaRPr lang="ru-RU" dirty="0"/>
        </a:p>
      </dgm:t>
    </dgm:pt>
    <dgm:pt modelId="{07A3198A-BBF3-4819-94F5-4A7B4140713A}" type="parTrans" cxnId="{664CD13D-A9E5-4EEB-B6E9-8396B3C08CCF}">
      <dgm:prSet/>
      <dgm:spPr/>
      <dgm:t>
        <a:bodyPr/>
        <a:lstStyle/>
        <a:p>
          <a:endParaRPr lang="ru-RU"/>
        </a:p>
      </dgm:t>
    </dgm:pt>
    <dgm:pt modelId="{0A0FD1D3-72E7-4849-96C4-D0F472D98F8F}" type="sibTrans" cxnId="{664CD13D-A9E5-4EEB-B6E9-8396B3C08CCF}">
      <dgm:prSet/>
      <dgm:spPr/>
      <dgm:t>
        <a:bodyPr/>
        <a:lstStyle/>
        <a:p>
          <a:endParaRPr lang="ru-RU"/>
        </a:p>
      </dgm:t>
    </dgm:pt>
    <dgm:pt modelId="{AD10C1C3-EEB7-490E-8198-35956A4D469C}" type="pres">
      <dgm:prSet presAssocID="{3EAD182F-48FE-4E18-B2EE-A745B8B3FF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2E0CC7-6625-49C6-AB99-814133A1DAC7}" type="pres">
      <dgm:prSet presAssocID="{354694A9-68F3-48A6-A9CE-2D39739AF6C3}" presName="linNode" presStyleCnt="0"/>
      <dgm:spPr/>
    </dgm:pt>
    <dgm:pt modelId="{EF5A3A46-DBBC-471D-8D45-168F6DB6104A}" type="pres">
      <dgm:prSet presAssocID="{354694A9-68F3-48A6-A9CE-2D39739AF6C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6ED09-2904-4AF6-9BEB-6CBC6FDE9798}" type="pres">
      <dgm:prSet presAssocID="{354694A9-68F3-48A6-A9CE-2D39739AF6C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CD9FC-834C-4EF0-B88D-9862CB34B210}" type="pres">
      <dgm:prSet presAssocID="{2464A307-479B-4324-8366-576A02933967}" presName="sp" presStyleCnt="0"/>
      <dgm:spPr/>
    </dgm:pt>
    <dgm:pt modelId="{60CD0E67-FC64-4533-A56C-A41C61322440}" type="pres">
      <dgm:prSet presAssocID="{2A4F55E4-2415-48C6-A48C-D7B3A5604836}" presName="linNode" presStyleCnt="0"/>
      <dgm:spPr/>
    </dgm:pt>
    <dgm:pt modelId="{225B0F8E-B8E0-498B-90D0-7D56963B6B20}" type="pres">
      <dgm:prSet presAssocID="{2A4F55E4-2415-48C6-A48C-D7B3A560483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36360-34F8-4779-9936-23D75A303C4E}" type="pres">
      <dgm:prSet presAssocID="{2A4F55E4-2415-48C6-A48C-D7B3A560483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ACBC0-A4CA-4F34-BBA3-82AFAF33C7CC}" type="pres">
      <dgm:prSet presAssocID="{5D369442-C4BE-4189-BBEA-5808853029A7}" presName="sp" presStyleCnt="0"/>
      <dgm:spPr/>
    </dgm:pt>
    <dgm:pt modelId="{A240E766-6A0A-42B5-9555-929C189A415C}" type="pres">
      <dgm:prSet presAssocID="{A0A0B55A-7BD1-4FF8-B279-7AA8CA461F19}" presName="linNode" presStyleCnt="0"/>
      <dgm:spPr/>
    </dgm:pt>
    <dgm:pt modelId="{9F7BA35C-22AA-453A-AA91-B9DDF5AA057B}" type="pres">
      <dgm:prSet presAssocID="{A0A0B55A-7BD1-4FF8-B279-7AA8CA461F1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1CBF6-1C72-471F-818D-F7CFC047AD6E}" type="pres">
      <dgm:prSet presAssocID="{A0A0B55A-7BD1-4FF8-B279-7AA8CA461F1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65D0D-899C-4ECD-A863-EE069B8B351E}" type="presOf" srcId="{C7E4EB22-1487-49A4-AD7A-FC4F5F3C5683}" destId="{A3F1CBF6-1C72-471F-818D-F7CFC047AD6E}" srcOrd="0" destOrd="0" presId="urn:microsoft.com/office/officeart/2005/8/layout/vList5"/>
    <dgm:cxn modelId="{D8ACE078-342C-43A8-B8D7-902AE38BC773}" srcId="{354694A9-68F3-48A6-A9CE-2D39739AF6C3}" destId="{DD953265-8E33-4313-9AED-D06265100229}" srcOrd="1" destOrd="0" parTransId="{BC2D3DD9-D3F1-47D0-94A2-0DADE40CDE9C}" sibTransId="{E7B70A22-60AC-4977-A7A5-635EA674A180}"/>
    <dgm:cxn modelId="{7794C4F6-5B17-4772-9E3B-8013A3D08C82}" type="presOf" srcId="{E4CCEA6F-4EE7-4927-B016-48F034501F29}" destId="{11836360-34F8-4779-9936-23D75A303C4E}" srcOrd="0" destOrd="0" presId="urn:microsoft.com/office/officeart/2005/8/layout/vList5"/>
    <dgm:cxn modelId="{8600C7EC-C3D0-426A-805E-0D448668AD20}" type="presOf" srcId="{3EAD182F-48FE-4E18-B2EE-A745B8B3FF92}" destId="{AD10C1C3-EEB7-490E-8198-35956A4D469C}" srcOrd="0" destOrd="0" presId="urn:microsoft.com/office/officeart/2005/8/layout/vList5"/>
    <dgm:cxn modelId="{DEF701CB-E6BC-4790-8B1F-758A22CC1277}" srcId="{A0A0B55A-7BD1-4FF8-B279-7AA8CA461F19}" destId="{6173F000-D936-4198-A766-147D24713712}" srcOrd="1" destOrd="0" parTransId="{1D4EBFDD-6CCB-41F8-807F-6ACC17848397}" sibTransId="{1EAFA2FD-89A1-4FCA-B3E5-EBF6764E3548}"/>
    <dgm:cxn modelId="{2D3BA6AE-1B7D-4256-AB24-EDE02D61F65D}" srcId="{2A4F55E4-2415-48C6-A48C-D7B3A5604836}" destId="{0996F320-3C2D-4977-A78A-1494CEA02080}" srcOrd="2" destOrd="0" parTransId="{0884C648-0DAD-4D4B-9101-81F22AD899A1}" sibTransId="{8E95A902-AD5F-42C1-9918-7F48DF4D3EE1}"/>
    <dgm:cxn modelId="{624F1335-574A-4E93-8A55-FF9E843ECBAD}" srcId="{3EAD182F-48FE-4E18-B2EE-A745B8B3FF92}" destId="{354694A9-68F3-48A6-A9CE-2D39739AF6C3}" srcOrd="0" destOrd="0" parTransId="{44AA0A56-B532-4FF4-A82E-1C92A90C5762}" sibTransId="{2464A307-479B-4324-8366-576A02933967}"/>
    <dgm:cxn modelId="{A6A2D0DA-DDA3-437C-890C-53FE45245189}" srcId="{A0A0B55A-7BD1-4FF8-B279-7AA8CA461F19}" destId="{C7E4EB22-1487-49A4-AD7A-FC4F5F3C5683}" srcOrd="0" destOrd="0" parTransId="{9BC2A6F2-84EF-4DBE-B920-D49A20F5CBAB}" sibTransId="{58DC64B5-A9B3-46EF-B6EE-09E959E24265}"/>
    <dgm:cxn modelId="{942340FB-B4CA-4D18-B833-409DFAD6253A}" srcId="{3EAD182F-48FE-4E18-B2EE-A745B8B3FF92}" destId="{A0A0B55A-7BD1-4FF8-B279-7AA8CA461F19}" srcOrd="2" destOrd="0" parTransId="{3685F4C4-4F66-4309-8081-9299A1B2BCD6}" sibTransId="{DDA261B6-33DB-4414-B1AB-6B9B98C9189F}"/>
    <dgm:cxn modelId="{E6758952-605C-4908-A9DD-14DCCE3230C9}" type="presOf" srcId="{0996F320-3C2D-4977-A78A-1494CEA02080}" destId="{11836360-34F8-4779-9936-23D75A303C4E}" srcOrd="0" destOrd="2" presId="urn:microsoft.com/office/officeart/2005/8/layout/vList5"/>
    <dgm:cxn modelId="{DA2073F0-4E0B-4F85-82CC-6D5D4354A776}" type="presOf" srcId="{354694A9-68F3-48A6-A9CE-2D39739AF6C3}" destId="{EF5A3A46-DBBC-471D-8D45-168F6DB6104A}" srcOrd="0" destOrd="0" presId="urn:microsoft.com/office/officeart/2005/8/layout/vList5"/>
    <dgm:cxn modelId="{BCB785A6-EC04-49D8-A57A-9B1C3EC634AE}" type="presOf" srcId="{752BFD97-EDE6-46FB-B5C9-C2F0F291A8A4}" destId="{A3F1CBF6-1C72-471F-818D-F7CFC047AD6E}" srcOrd="0" destOrd="2" presId="urn:microsoft.com/office/officeart/2005/8/layout/vList5"/>
    <dgm:cxn modelId="{24B5DCFD-98D1-44F6-804A-7BE8E883B2E4}" type="presOf" srcId="{F285C239-D9DB-4387-B009-5D3E6820E3B0}" destId="{DAE6ED09-2904-4AF6-9BEB-6CBC6FDE9798}" srcOrd="0" destOrd="0" presId="urn:microsoft.com/office/officeart/2005/8/layout/vList5"/>
    <dgm:cxn modelId="{664CD13D-A9E5-4EEB-B6E9-8396B3C08CCF}" srcId="{A0A0B55A-7BD1-4FF8-B279-7AA8CA461F19}" destId="{752BFD97-EDE6-46FB-B5C9-C2F0F291A8A4}" srcOrd="2" destOrd="0" parTransId="{07A3198A-BBF3-4819-94F5-4A7B4140713A}" sibTransId="{0A0FD1D3-72E7-4849-96C4-D0F472D98F8F}"/>
    <dgm:cxn modelId="{B0CAD06A-E15E-4DFB-81AA-8B44A6F24279}" type="presOf" srcId="{2A4F55E4-2415-48C6-A48C-D7B3A5604836}" destId="{225B0F8E-B8E0-498B-90D0-7D56963B6B20}" srcOrd="0" destOrd="0" presId="urn:microsoft.com/office/officeart/2005/8/layout/vList5"/>
    <dgm:cxn modelId="{05DAAE9A-CB80-451B-9438-1AD5D8AE1754}" srcId="{354694A9-68F3-48A6-A9CE-2D39739AF6C3}" destId="{F285C239-D9DB-4387-B009-5D3E6820E3B0}" srcOrd="0" destOrd="0" parTransId="{C36E25CB-6828-4F49-A630-C949A241C4E2}" sibTransId="{8DA71E11-C2CC-4140-B5B8-C96F310620F1}"/>
    <dgm:cxn modelId="{1E2C8A20-136B-405D-B3AA-AD4B427F845A}" type="presOf" srcId="{1C86838E-B5FC-459F-8A71-D7ACFEB1FE80}" destId="{11836360-34F8-4779-9936-23D75A303C4E}" srcOrd="0" destOrd="1" presId="urn:microsoft.com/office/officeart/2005/8/layout/vList5"/>
    <dgm:cxn modelId="{6A99BA55-F296-4C57-BCE0-B2A156B3FEEA}" type="presOf" srcId="{6173F000-D936-4198-A766-147D24713712}" destId="{A3F1CBF6-1C72-471F-818D-F7CFC047AD6E}" srcOrd="0" destOrd="1" presId="urn:microsoft.com/office/officeart/2005/8/layout/vList5"/>
    <dgm:cxn modelId="{80893CA1-2B7D-4CDE-A02E-1E33C18C480D}" type="presOf" srcId="{DD953265-8E33-4313-9AED-D06265100229}" destId="{DAE6ED09-2904-4AF6-9BEB-6CBC6FDE9798}" srcOrd="0" destOrd="1" presId="urn:microsoft.com/office/officeart/2005/8/layout/vList5"/>
    <dgm:cxn modelId="{6D8631AD-AE19-4571-A3F2-DF44267D6891}" srcId="{2A4F55E4-2415-48C6-A48C-D7B3A5604836}" destId="{E4CCEA6F-4EE7-4927-B016-48F034501F29}" srcOrd="0" destOrd="0" parTransId="{804A1200-4EC2-4BCF-8ACA-7C2D6C0F3E63}" sibTransId="{B7DA5FD8-2B63-4CC8-BFFE-DFE2853D02F1}"/>
    <dgm:cxn modelId="{EA50DD0D-6BA7-4A71-88BA-DDCC1139CED3}" srcId="{2A4F55E4-2415-48C6-A48C-D7B3A5604836}" destId="{1C86838E-B5FC-459F-8A71-D7ACFEB1FE80}" srcOrd="1" destOrd="0" parTransId="{72E9B585-EDEB-4E12-9E07-F2A7F020BDBC}" sibTransId="{8EB71355-F154-4FE7-8BB7-E23D1D72B652}"/>
    <dgm:cxn modelId="{A9CE8465-DA4F-41B1-8061-700CCCA3691A}" srcId="{3EAD182F-48FE-4E18-B2EE-A745B8B3FF92}" destId="{2A4F55E4-2415-48C6-A48C-D7B3A5604836}" srcOrd="1" destOrd="0" parTransId="{207C95D1-76D7-45B7-88C7-3EA9DFFB9CB4}" sibTransId="{5D369442-C4BE-4189-BBEA-5808853029A7}"/>
    <dgm:cxn modelId="{8A6C6B6E-4344-467A-A71E-61E324EC8282}" type="presOf" srcId="{A0A0B55A-7BD1-4FF8-B279-7AA8CA461F19}" destId="{9F7BA35C-22AA-453A-AA91-B9DDF5AA057B}" srcOrd="0" destOrd="0" presId="urn:microsoft.com/office/officeart/2005/8/layout/vList5"/>
    <dgm:cxn modelId="{D02AA963-F636-4CB6-9A75-AE4792B8325E}" type="presParOf" srcId="{AD10C1C3-EEB7-490E-8198-35956A4D469C}" destId="{592E0CC7-6625-49C6-AB99-814133A1DAC7}" srcOrd="0" destOrd="0" presId="urn:microsoft.com/office/officeart/2005/8/layout/vList5"/>
    <dgm:cxn modelId="{D1229A47-855C-4A29-8E72-F023856B4673}" type="presParOf" srcId="{592E0CC7-6625-49C6-AB99-814133A1DAC7}" destId="{EF5A3A46-DBBC-471D-8D45-168F6DB6104A}" srcOrd="0" destOrd="0" presId="urn:microsoft.com/office/officeart/2005/8/layout/vList5"/>
    <dgm:cxn modelId="{A4D42D6E-9513-4F66-85DE-735DCC64F19B}" type="presParOf" srcId="{592E0CC7-6625-49C6-AB99-814133A1DAC7}" destId="{DAE6ED09-2904-4AF6-9BEB-6CBC6FDE9798}" srcOrd="1" destOrd="0" presId="urn:microsoft.com/office/officeart/2005/8/layout/vList5"/>
    <dgm:cxn modelId="{CEBFF48C-904D-4969-98BA-8BEED27823E9}" type="presParOf" srcId="{AD10C1C3-EEB7-490E-8198-35956A4D469C}" destId="{807CD9FC-834C-4EF0-B88D-9862CB34B210}" srcOrd="1" destOrd="0" presId="urn:microsoft.com/office/officeart/2005/8/layout/vList5"/>
    <dgm:cxn modelId="{E745A65F-AE72-4F34-B56E-9E4800D4E512}" type="presParOf" srcId="{AD10C1C3-EEB7-490E-8198-35956A4D469C}" destId="{60CD0E67-FC64-4533-A56C-A41C61322440}" srcOrd="2" destOrd="0" presId="urn:microsoft.com/office/officeart/2005/8/layout/vList5"/>
    <dgm:cxn modelId="{D126D5C9-596A-4379-9438-1D1639C7DC8D}" type="presParOf" srcId="{60CD0E67-FC64-4533-A56C-A41C61322440}" destId="{225B0F8E-B8E0-498B-90D0-7D56963B6B20}" srcOrd="0" destOrd="0" presId="urn:microsoft.com/office/officeart/2005/8/layout/vList5"/>
    <dgm:cxn modelId="{6A918963-8937-488E-94BE-CFCFF3D7AF65}" type="presParOf" srcId="{60CD0E67-FC64-4533-A56C-A41C61322440}" destId="{11836360-34F8-4779-9936-23D75A303C4E}" srcOrd="1" destOrd="0" presId="urn:microsoft.com/office/officeart/2005/8/layout/vList5"/>
    <dgm:cxn modelId="{16C0C12E-1F32-4418-8136-DA14CFB5E9BB}" type="presParOf" srcId="{AD10C1C3-EEB7-490E-8198-35956A4D469C}" destId="{DBDACBC0-A4CA-4F34-BBA3-82AFAF33C7CC}" srcOrd="3" destOrd="0" presId="urn:microsoft.com/office/officeart/2005/8/layout/vList5"/>
    <dgm:cxn modelId="{D709F178-8C29-4D5F-862F-0A1A71993BBC}" type="presParOf" srcId="{AD10C1C3-EEB7-490E-8198-35956A4D469C}" destId="{A240E766-6A0A-42B5-9555-929C189A415C}" srcOrd="4" destOrd="0" presId="urn:microsoft.com/office/officeart/2005/8/layout/vList5"/>
    <dgm:cxn modelId="{6EA72C22-B25C-491B-AC21-80A8F73EA447}" type="presParOf" srcId="{A240E766-6A0A-42B5-9555-929C189A415C}" destId="{9F7BA35C-22AA-453A-AA91-B9DDF5AA057B}" srcOrd="0" destOrd="0" presId="urn:microsoft.com/office/officeart/2005/8/layout/vList5"/>
    <dgm:cxn modelId="{BC440E15-EDD5-419A-AAB7-776377BC8840}" type="presParOf" srcId="{A240E766-6A0A-42B5-9555-929C189A415C}" destId="{A3F1CBF6-1C72-471F-818D-F7CFC047AD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2CFB11-4F75-4D9D-A947-1347DA291AA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5438EE2-18DA-465E-AF9B-8E876D436AA7}">
      <dgm:prSet phldrT="[Текст]"/>
      <dgm:spPr/>
      <dgm:t>
        <a:bodyPr/>
        <a:lstStyle/>
        <a:p>
          <a:r>
            <a:rPr lang="ru-RU" dirty="0" smtClean="0"/>
            <a:t>Переподготовка и повышение квалификации</a:t>
          </a:r>
          <a:endParaRPr lang="ru-RU" dirty="0"/>
        </a:p>
      </dgm:t>
    </dgm:pt>
    <dgm:pt modelId="{CFD8ADA5-4C60-4CEC-A7FC-7DBD72A50122}" type="parTrans" cxnId="{0393BD04-1491-4194-9E3E-C4961861427E}">
      <dgm:prSet/>
      <dgm:spPr/>
      <dgm:t>
        <a:bodyPr/>
        <a:lstStyle/>
        <a:p>
          <a:endParaRPr lang="ru-RU"/>
        </a:p>
      </dgm:t>
    </dgm:pt>
    <dgm:pt modelId="{15EF083C-C5FA-4B21-8890-C469E42D8669}" type="sibTrans" cxnId="{0393BD04-1491-4194-9E3E-C4961861427E}">
      <dgm:prSet/>
      <dgm:spPr/>
      <dgm:t>
        <a:bodyPr/>
        <a:lstStyle/>
        <a:p>
          <a:endParaRPr lang="ru-RU"/>
        </a:p>
      </dgm:t>
    </dgm:pt>
    <dgm:pt modelId="{D99B240F-DE16-4C15-A477-931564389901}">
      <dgm:prSet phldrT="[Текст]"/>
      <dgm:spPr/>
      <dgm:t>
        <a:bodyPr/>
        <a:lstStyle/>
        <a:p>
          <a:r>
            <a:rPr lang="ru-RU" dirty="0" smtClean="0"/>
            <a:t>Профессиональное обучение</a:t>
          </a:r>
          <a:endParaRPr lang="ru-RU" dirty="0"/>
        </a:p>
      </dgm:t>
    </dgm:pt>
    <dgm:pt modelId="{2A16B88A-FDCF-481E-A8DD-DA8E86AA6D53}" type="parTrans" cxnId="{072D2677-1340-493E-B4F8-5D09811F4E30}">
      <dgm:prSet/>
      <dgm:spPr/>
      <dgm:t>
        <a:bodyPr/>
        <a:lstStyle/>
        <a:p>
          <a:endParaRPr lang="ru-RU"/>
        </a:p>
      </dgm:t>
    </dgm:pt>
    <dgm:pt modelId="{94B17A1E-3BB5-4FD7-910B-D899F0BED737}" type="sibTrans" cxnId="{072D2677-1340-493E-B4F8-5D09811F4E30}">
      <dgm:prSet/>
      <dgm:spPr/>
      <dgm:t>
        <a:bodyPr/>
        <a:lstStyle/>
        <a:p>
          <a:endParaRPr lang="ru-RU"/>
        </a:p>
      </dgm:t>
    </dgm:pt>
    <dgm:pt modelId="{D3E9E1F4-83F5-489B-891C-E4A3DCB665FA}">
      <dgm:prSet phldrT="[Текст]"/>
      <dgm:spPr/>
      <dgm:t>
        <a:bodyPr/>
        <a:lstStyle/>
        <a:p>
          <a:r>
            <a:rPr lang="ru-RU" dirty="0" smtClean="0"/>
            <a:t>Обучающие семинары</a:t>
          </a:r>
          <a:endParaRPr lang="ru-RU" dirty="0"/>
        </a:p>
      </dgm:t>
    </dgm:pt>
    <dgm:pt modelId="{0202792B-2EC3-45D2-80F3-FC875E0A5E47}" type="parTrans" cxnId="{9BA20080-D88F-4ABF-9690-869CB30F6EBE}">
      <dgm:prSet/>
      <dgm:spPr/>
      <dgm:t>
        <a:bodyPr/>
        <a:lstStyle/>
        <a:p>
          <a:endParaRPr lang="ru-RU"/>
        </a:p>
      </dgm:t>
    </dgm:pt>
    <dgm:pt modelId="{88B9798A-D07B-4A38-9631-27198BADEAB5}" type="sibTrans" cxnId="{9BA20080-D88F-4ABF-9690-869CB30F6EBE}">
      <dgm:prSet/>
      <dgm:spPr/>
      <dgm:t>
        <a:bodyPr/>
        <a:lstStyle/>
        <a:p>
          <a:endParaRPr lang="ru-RU"/>
        </a:p>
      </dgm:t>
    </dgm:pt>
    <dgm:pt modelId="{6504C14A-A06D-455B-A9D5-41078CE45489}">
      <dgm:prSet phldrT="[Текст]"/>
      <dgm:spPr/>
      <dgm:t>
        <a:bodyPr/>
        <a:lstStyle/>
        <a:p>
          <a:r>
            <a:rPr lang="ru-RU" dirty="0" smtClean="0"/>
            <a:t>Стажировочные площадки</a:t>
          </a:r>
          <a:endParaRPr lang="ru-RU" dirty="0"/>
        </a:p>
      </dgm:t>
    </dgm:pt>
    <dgm:pt modelId="{AF79D3A2-D21A-4F77-AD3E-0CB1751EB34C}" type="parTrans" cxnId="{D35A57BF-8CB8-4CE6-8B03-78616988AB79}">
      <dgm:prSet/>
      <dgm:spPr/>
      <dgm:t>
        <a:bodyPr/>
        <a:lstStyle/>
        <a:p>
          <a:endParaRPr lang="ru-RU"/>
        </a:p>
      </dgm:t>
    </dgm:pt>
    <dgm:pt modelId="{418EA005-898D-4D7D-A6D4-EC8FC4636DBB}" type="sibTrans" cxnId="{D35A57BF-8CB8-4CE6-8B03-78616988AB79}">
      <dgm:prSet/>
      <dgm:spPr/>
      <dgm:t>
        <a:bodyPr/>
        <a:lstStyle/>
        <a:p>
          <a:endParaRPr lang="ru-RU"/>
        </a:p>
      </dgm:t>
    </dgm:pt>
    <dgm:pt modelId="{B530770B-2A47-4A88-8ACB-05FBD090D84D}">
      <dgm:prSet phldrT="[Текст]"/>
      <dgm:spPr/>
      <dgm:t>
        <a:bodyPr/>
        <a:lstStyle/>
        <a:p>
          <a:r>
            <a:rPr lang="ru-RU" dirty="0" smtClean="0"/>
            <a:t>Конкурсы профессионального мастерства</a:t>
          </a:r>
          <a:endParaRPr lang="ru-RU" dirty="0"/>
        </a:p>
      </dgm:t>
    </dgm:pt>
    <dgm:pt modelId="{2787C485-BD83-444D-881B-DB924DECDAE6}" type="parTrans" cxnId="{07AE99BA-0A5B-4888-A2AC-B34A95BADCC2}">
      <dgm:prSet/>
      <dgm:spPr/>
      <dgm:t>
        <a:bodyPr/>
        <a:lstStyle/>
        <a:p>
          <a:endParaRPr lang="ru-RU"/>
        </a:p>
      </dgm:t>
    </dgm:pt>
    <dgm:pt modelId="{3F44C894-C899-4AFB-8897-243875EE9120}" type="sibTrans" cxnId="{07AE99BA-0A5B-4888-A2AC-B34A95BADCC2}">
      <dgm:prSet/>
      <dgm:spPr/>
      <dgm:t>
        <a:bodyPr/>
        <a:lstStyle/>
        <a:p>
          <a:endParaRPr lang="ru-RU"/>
        </a:p>
      </dgm:t>
    </dgm:pt>
    <dgm:pt modelId="{66F173BB-EBEE-4F27-8F7F-26CCEADBD76B}">
      <dgm:prSet/>
      <dgm:spPr/>
      <dgm:t>
        <a:bodyPr/>
        <a:lstStyle/>
        <a:p>
          <a:r>
            <a:rPr lang="ru-RU" dirty="0" smtClean="0"/>
            <a:t>Обобщение опыта работы</a:t>
          </a:r>
          <a:endParaRPr lang="ru-RU" dirty="0"/>
        </a:p>
      </dgm:t>
    </dgm:pt>
    <dgm:pt modelId="{0AA45E32-7E4D-45CC-96CC-496D028D99AE}" type="parTrans" cxnId="{272C1139-AA47-4132-8761-0CDF3768FC04}">
      <dgm:prSet/>
      <dgm:spPr/>
      <dgm:t>
        <a:bodyPr/>
        <a:lstStyle/>
        <a:p>
          <a:endParaRPr lang="ru-RU"/>
        </a:p>
      </dgm:t>
    </dgm:pt>
    <dgm:pt modelId="{114BD2B7-3390-4F02-82FD-CFE92EF62BDB}" type="sibTrans" cxnId="{272C1139-AA47-4132-8761-0CDF3768FC04}">
      <dgm:prSet/>
      <dgm:spPr/>
      <dgm:t>
        <a:bodyPr/>
        <a:lstStyle/>
        <a:p>
          <a:endParaRPr lang="ru-RU"/>
        </a:p>
      </dgm:t>
    </dgm:pt>
    <dgm:pt modelId="{97E7CD77-6DED-46D5-B281-0C0A2C3B042F}">
      <dgm:prSet/>
      <dgm:spPr/>
      <dgm:t>
        <a:bodyPr/>
        <a:lstStyle/>
        <a:p>
          <a:r>
            <a:rPr lang="ru-RU" dirty="0" smtClean="0"/>
            <a:t>Разработка методических материалов</a:t>
          </a:r>
          <a:endParaRPr lang="ru-RU" dirty="0"/>
        </a:p>
      </dgm:t>
    </dgm:pt>
    <dgm:pt modelId="{A7F03E0A-231D-421E-BBFD-F30970437224}" type="parTrans" cxnId="{246B2C47-2ADC-4F64-AB13-2EFE5D0904F6}">
      <dgm:prSet/>
      <dgm:spPr/>
      <dgm:t>
        <a:bodyPr/>
        <a:lstStyle/>
        <a:p>
          <a:endParaRPr lang="ru-RU"/>
        </a:p>
      </dgm:t>
    </dgm:pt>
    <dgm:pt modelId="{FCC25CE9-1A3A-4F8F-9061-6F6FCEE8487E}" type="sibTrans" cxnId="{246B2C47-2ADC-4F64-AB13-2EFE5D0904F6}">
      <dgm:prSet/>
      <dgm:spPr/>
      <dgm:t>
        <a:bodyPr/>
        <a:lstStyle/>
        <a:p>
          <a:endParaRPr lang="ru-RU"/>
        </a:p>
      </dgm:t>
    </dgm:pt>
    <dgm:pt modelId="{294B27AB-EB57-4A2D-99F4-9AC2A55C0DD2}">
      <dgm:prSet/>
      <dgm:spPr/>
      <dgm:t>
        <a:bodyPr/>
        <a:lstStyle/>
        <a:p>
          <a:r>
            <a:rPr lang="ru-RU" dirty="0" smtClean="0"/>
            <a:t>Инновационная деятельность (РИП)</a:t>
          </a:r>
          <a:endParaRPr lang="ru-RU" dirty="0"/>
        </a:p>
      </dgm:t>
    </dgm:pt>
    <dgm:pt modelId="{7E5BDC5E-015D-4FDE-BA95-D77C74CF56A2}" type="parTrans" cxnId="{397A3DD3-C715-490F-9F3B-29FAFDA6DCFC}">
      <dgm:prSet/>
      <dgm:spPr/>
      <dgm:t>
        <a:bodyPr/>
        <a:lstStyle/>
        <a:p>
          <a:endParaRPr lang="ru-RU"/>
        </a:p>
      </dgm:t>
    </dgm:pt>
    <dgm:pt modelId="{564CF723-33C6-4950-ABD4-C3152579D33A}" type="sibTrans" cxnId="{397A3DD3-C715-490F-9F3B-29FAFDA6DCFC}">
      <dgm:prSet/>
      <dgm:spPr/>
      <dgm:t>
        <a:bodyPr/>
        <a:lstStyle/>
        <a:p>
          <a:endParaRPr lang="ru-RU"/>
        </a:p>
      </dgm:t>
    </dgm:pt>
    <dgm:pt modelId="{3D13A8FA-0028-41E9-9133-47AEF489158C}">
      <dgm:prSet/>
      <dgm:spPr/>
      <dgm:t>
        <a:bodyPr/>
        <a:lstStyle/>
        <a:p>
          <a:r>
            <a:rPr lang="ru-RU" dirty="0" smtClean="0"/>
            <a:t>Социальное проектирование</a:t>
          </a:r>
          <a:endParaRPr lang="ru-RU" dirty="0"/>
        </a:p>
      </dgm:t>
    </dgm:pt>
    <dgm:pt modelId="{843B6846-5C39-4A0E-A2E9-AC2EC699F25D}" type="parTrans" cxnId="{76734722-2501-4491-B4DE-7D680A051821}">
      <dgm:prSet/>
      <dgm:spPr/>
      <dgm:t>
        <a:bodyPr/>
        <a:lstStyle/>
        <a:p>
          <a:endParaRPr lang="ru-RU"/>
        </a:p>
      </dgm:t>
    </dgm:pt>
    <dgm:pt modelId="{90732C5A-557A-4501-BA8D-41B0834AB5A7}" type="sibTrans" cxnId="{76734722-2501-4491-B4DE-7D680A051821}">
      <dgm:prSet/>
      <dgm:spPr/>
      <dgm:t>
        <a:bodyPr/>
        <a:lstStyle/>
        <a:p>
          <a:endParaRPr lang="ru-RU"/>
        </a:p>
      </dgm:t>
    </dgm:pt>
    <dgm:pt modelId="{BC60EF04-6C4B-420D-9746-689A2E566ED0}" type="pres">
      <dgm:prSet presAssocID="{D82CFB11-4F75-4D9D-A947-1347DA291AA3}" presName="diagram" presStyleCnt="0">
        <dgm:presLayoutVars>
          <dgm:dir/>
          <dgm:resizeHandles val="exact"/>
        </dgm:presLayoutVars>
      </dgm:prSet>
      <dgm:spPr/>
    </dgm:pt>
    <dgm:pt modelId="{21E8EDCE-3801-4ADE-8772-E14FF755D2CA}" type="pres">
      <dgm:prSet presAssocID="{A5438EE2-18DA-465E-AF9B-8E876D436AA7}" presName="node" presStyleLbl="node1" presStyleIdx="0" presStyleCnt="9">
        <dgm:presLayoutVars>
          <dgm:bulletEnabled val="1"/>
        </dgm:presLayoutVars>
      </dgm:prSet>
      <dgm:spPr/>
    </dgm:pt>
    <dgm:pt modelId="{96B96A13-5CC6-4194-97E9-00457118140E}" type="pres">
      <dgm:prSet presAssocID="{15EF083C-C5FA-4B21-8890-C469E42D8669}" presName="sibTrans" presStyleCnt="0"/>
      <dgm:spPr/>
    </dgm:pt>
    <dgm:pt modelId="{469B424E-0E15-421A-8925-C363F9D6AD7E}" type="pres">
      <dgm:prSet presAssocID="{D99B240F-DE16-4C15-A477-931564389901}" presName="node" presStyleLbl="node1" presStyleIdx="1" presStyleCnt="9">
        <dgm:presLayoutVars>
          <dgm:bulletEnabled val="1"/>
        </dgm:presLayoutVars>
      </dgm:prSet>
      <dgm:spPr/>
    </dgm:pt>
    <dgm:pt modelId="{912D23D8-C812-400D-A1C9-220BE5A7E800}" type="pres">
      <dgm:prSet presAssocID="{94B17A1E-3BB5-4FD7-910B-D899F0BED737}" presName="sibTrans" presStyleCnt="0"/>
      <dgm:spPr/>
    </dgm:pt>
    <dgm:pt modelId="{79AD4146-9DDB-4217-8D5B-D31EB682BE08}" type="pres">
      <dgm:prSet presAssocID="{D3E9E1F4-83F5-489B-891C-E4A3DCB665F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6815B-BA48-4968-8C94-679FFB1860E8}" type="pres">
      <dgm:prSet presAssocID="{88B9798A-D07B-4A38-9631-27198BADEAB5}" presName="sibTrans" presStyleCnt="0"/>
      <dgm:spPr/>
    </dgm:pt>
    <dgm:pt modelId="{2E78D21D-C640-47A8-97C4-2BD6BD6EAE12}" type="pres">
      <dgm:prSet presAssocID="{6504C14A-A06D-455B-A9D5-41078CE45489}" presName="node" presStyleLbl="node1" presStyleIdx="3" presStyleCnt="9">
        <dgm:presLayoutVars>
          <dgm:bulletEnabled val="1"/>
        </dgm:presLayoutVars>
      </dgm:prSet>
      <dgm:spPr/>
    </dgm:pt>
    <dgm:pt modelId="{37ED5EC1-22A1-4C57-A438-B9F264A4CA8C}" type="pres">
      <dgm:prSet presAssocID="{418EA005-898D-4D7D-A6D4-EC8FC4636DBB}" presName="sibTrans" presStyleCnt="0"/>
      <dgm:spPr/>
    </dgm:pt>
    <dgm:pt modelId="{D974B929-AB4D-4614-A67D-9EDABDBF3E17}" type="pres">
      <dgm:prSet presAssocID="{B530770B-2A47-4A88-8ACB-05FBD090D84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3B844-D3A3-4647-9ADE-548B648CEBA8}" type="pres">
      <dgm:prSet presAssocID="{3F44C894-C899-4AFB-8897-243875EE9120}" presName="sibTrans" presStyleCnt="0"/>
      <dgm:spPr/>
    </dgm:pt>
    <dgm:pt modelId="{C330A700-BE2E-4CAB-BE47-5173EB422B83}" type="pres">
      <dgm:prSet presAssocID="{66F173BB-EBEE-4F27-8F7F-26CCEADBD76B}" presName="node" presStyleLbl="node1" presStyleIdx="5" presStyleCnt="9">
        <dgm:presLayoutVars>
          <dgm:bulletEnabled val="1"/>
        </dgm:presLayoutVars>
      </dgm:prSet>
      <dgm:spPr/>
    </dgm:pt>
    <dgm:pt modelId="{8CE687CB-0D42-4994-9746-0FF9157D8E20}" type="pres">
      <dgm:prSet presAssocID="{114BD2B7-3390-4F02-82FD-CFE92EF62BDB}" presName="sibTrans" presStyleCnt="0"/>
      <dgm:spPr/>
    </dgm:pt>
    <dgm:pt modelId="{E8BC4F63-65CE-42FE-A393-F0BF652F8A7F}" type="pres">
      <dgm:prSet presAssocID="{97E7CD77-6DED-46D5-B281-0C0A2C3B042F}" presName="node" presStyleLbl="node1" presStyleIdx="6" presStyleCnt="9">
        <dgm:presLayoutVars>
          <dgm:bulletEnabled val="1"/>
        </dgm:presLayoutVars>
      </dgm:prSet>
      <dgm:spPr/>
    </dgm:pt>
    <dgm:pt modelId="{01190D1B-9DAE-4203-989E-12EEAEBFA10B}" type="pres">
      <dgm:prSet presAssocID="{FCC25CE9-1A3A-4F8F-9061-6F6FCEE8487E}" presName="sibTrans" presStyleCnt="0"/>
      <dgm:spPr/>
    </dgm:pt>
    <dgm:pt modelId="{BDDB3C20-A9C3-45DD-B304-2A2584AE5337}" type="pres">
      <dgm:prSet presAssocID="{294B27AB-EB57-4A2D-99F4-9AC2A55C0DD2}" presName="node" presStyleLbl="node1" presStyleIdx="7" presStyleCnt="9">
        <dgm:presLayoutVars>
          <dgm:bulletEnabled val="1"/>
        </dgm:presLayoutVars>
      </dgm:prSet>
      <dgm:spPr/>
    </dgm:pt>
    <dgm:pt modelId="{E9500753-B917-4974-A27F-37BB1AB75738}" type="pres">
      <dgm:prSet presAssocID="{564CF723-33C6-4950-ABD4-C3152579D33A}" presName="sibTrans" presStyleCnt="0"/>
      <dgm:spPr/>
    </dgm:pt>
    <dgm:pt modelId="{94939DFA-FA31-467A-80E6-022E2C7583D5}" type="pres">
      <dgm:prSet presAssocID="{3D13A8FA-0028-41E9-9133-47AEF489158C}" presName="node" presStyleLbl="node1" presStyleIdx="8" presStyleCnt="9">
        <dgm:presLayoutVars>
          <dgm:bulletEnabled val="1"/>
        </dgm:presLayoutVars>
      </dgm:prSet>
      <dgm:spPr/>
    </dgm:pt>
  </dgm:ptLst>
  <dgm:cxnLst>
    <dgm:cxn modelId="{272C1139-AA47-4132-8761-0CDF3768FC04}" srcId="{D82CFB11-4F75-4D9D-A947-1347DA291AA3}" destId="{66F173BB-EBEE-4F27-8F7F-26CCEADBD76B}" srcOrd="5" destOrd="0" parTransId="{0AA45E32-7E4D-45CC-96CC-496D028D99AE}" sibTransId="{114BD2B7-3390-4F02-82FD-CFE92EF62BDB}"/>
    <dgm:cxn modelId="{D3B85D62-03EA-440F-98B0-CEB69A3D3DD6}" type="presOf" srcId="{3D13A8FA-0028-41E9-9133-47AEF489158C}" destId="{94939DFA-FA31-467A-80E6-022E2C7583D5}" srcOrd="0" destOrd="0" presId="urn:microsoft.com/office/officeart/2005/8/layout/default"/>
    <dgm:cxn modelId="{9BA20080-D88F-4ABF-9690-869CB30F6EBE}" srcId="{D82CFB11-4F75-4D9D-A947-1347DA291AA3}" destId="{D3E9E1F4-83F5-489B-891C-E4A3DCB665FA}" srcOrd="2" destOrd="0" parTransId="{0202792B-2EC3-45D2-80F3-FC875E0A5E47}" sibTransId="{88B9798A-D07B-4A38-9631-27198BADEAB5}"/>
    <dgm:cxn modelId="{397A3DD3-C715-490F-9F3B-29FAFDA6DCFC}" srcId="{D82CFB11-4F75-4D9D-A947-1347DA291AA3}" destId="{294B27AB-EB57-4A2D-99F4-9AC2A55C0DD2}" srcOrd="7" destOrd="0" parTransId="{7E5BDC5E-015D-4FDE-BA95-D77C74CF56A2}" sibTransId="{564CF723-33C6-4950-ABD4-C3152579D33A}"/>
    <dgm:cxn modelId="{FEB4595F-408D-4D17-89DB-828D63C3C281}" type="presOf" srcId="{66F173BB-EBEE-4F27-8F7F-26CCEADBD76B}" destId="{C330A700-BE2E-4CAB-BE47-5173EB422B83}" srcOrd="0" destOrd="0" presId="urn:microsoft.com/office/officeart/2005/8/layout/default"/>
    <dgm:cxn modelId="{9C2CE056-FD40-4DF8-8E28-22F3D3B4AEB1}" type="presOf" srcId="{6504C14A-A06D-455B-A9D5-41078CE45489}" destId="{2E78D21D-C640-47A8-97C4-2BD6BD6EAE12}" srcOrd="0" destOrd="0" presId="urn:microsoft.com/office/officeart/2005/8/layout/default"/>
    <dgm:cxn modelId="{D35A57BF-8CB8-4CE6-8B03-78616988AB79}" srcId="{D82CFB11-4F75-4D9D-A947-1347DA291AA3}" destId="{6504C14A-A06D-455B-A9D5-41078CE45489}" srcOrd="3" destOrd="0" parTransId="{AF79D3A2-D21A-4F77-AD3E-0CB1751EB34C}" sibTransId="{418EA005-898D-4D7D-A6D4-EC8FC4636DBB}"/>
    <dgm:cxn modelId="{07AE99BA-0A5B-4888-A2AC-B34A95BADCC2}" srcId="{D82CFB11-4F75-4D9D-A947-1347DA291AA3}" destId="{B530770B-2A47-4A88-8ACB-05FBD090D84D}" srcOrd="4" destOrd="0" parTransId="{2787C485-BD83-444D-881B-DB924DECDAE6}" sibTransId="{3F44C894-C899-4AFB-8897-243875EE9120}"/>
    <dgm:cxn modelId="{C34E8DA6-34FB-4D11-A619-B918DABC62EE}" type="presOf" srcId="{97E7CD77-6DED-46D5-B281-0C0A2C3B042F}" destId="{E8BC4F63-65CE-42FE-A393-F0BF652F8A7F}" srcOrd="0" destOrd="0" presId="urn:microsoft.com/office/officeart/2005/8/layout/default"/>
    <dgm:cxn modelId="{246B2C47-2ADC-4F64-AB13-2EFE5D0904F6}" srcId="{D82CFB11-4F75-4D9D-A947-1347DA291AA3}" destId="{97E7CD77-6DED-46D5-B281-0C0A2C3B042F}" srcOrd="6" destOrd="0" parTransId="{A7F03E0A-231D-421E-BBFD-F30970437224}" sibTransId="{FCC25CE9-1A3A-4F8F-9061-6F6FCEE8487E}"/>
    <dgm:cxn modelId="{072D2677-1340-493E-B4F8-5D09811F4E30}" srcId="{D82CFB11-4F75-4D9D-A947-1347DA291AA3}" destId="{D99B240F-DE16-4C15-A477-931564389901}" srcOrd="1" destOrd="0" parTransId="{2A16B88A-FDCF-481E-A8DD-DA8E86AA6D53}" sibTransId="{94B17A1E-3BB5-4FD7-910B-D899F0BED737}"/>
    <dgm:cxn modelId="{76734722-2501-4491-B4DE-7D680A051821}" srcId="{D82CFB11-4F75-4D9D-A947-1347DA291AA3}" destId="{3D13A8FA-0028-41E9-9133-47AEF489158C}" srcOrd="8" destOrd="0" parTransId="{843B6846-5C39-4A0E-A2E9-AC2EC699F25D}" sibTransId="{90732C5A-557A-4501-BA8D-41B0834AB5A7}"/>
    <dgm:cxn modelId="{4FD0CFAA-C912-448A-9CB5-17E9BF8FCDC2}" type="presOf" srcId="{D99B240F-DE16-4C15-A477-931564389901}" destId="{469B424E-0E15-421A-8925-C363F9D6AD7E}" srcOrd="0" destOrd="0" presId="urn:microsoft.com/office/officeart/2005/8/layout/default"/>
    <dgm:cxn modelId="{83944EAC-6328-40C4-A997-DF5964C5EB31}" type="presOf" srcId="{294B27AB-EB57-4A2D-99F4-9AC2A55C0DD2}" destId="{BDDB3C20-A9C3-45DD-B304-2A2584AE5337}" srcOrd="0" destOrd="0" presId="urn:microsoft.com/office/officeart/2005/8/layout/default"/>
    <dgm:cxn modelId="{0393BD04-1491-4194-9E3E-C4961861427E}" srcId="{D82CFB11-4F75-4D9D-A947-1347DA291AA3}" destId="{A5438EE2-18DA-465E-AF9B-8E876D436AA7}" srcOrd="0" destOrd="0" parTransId="{CFD8ADA5-4C60-4CEC-A7FC-7DBD72A50122}" sibTransId="{15EF083C-C5FA-4B21-8890-C469E42D8669}"/>
    <dgm:cxn modelId="{D049E34B-7174-4EC0-95CF-A83F3826C6AF}" type="presOf" srcId="{D82CFB11-4F75-4D9D-A947-1347DA291AA3}" destId="{BC60EF04-6C4B-420D-9746-689A2E566ED0}" srcOrd="0" destOrd="0" presId="urn:microsoft.com/office/officeart/2005/8/layout/default"/>
    <dgm:cxn modelId="{17B01191-C98C-4CCF-B9D3-23B8F5FAB86B}" type="presOf" srcId="{D3E9E1F4-83F5-489B-891C-E4A3DCB665FA}" destId="{79AD4146-9DDB-4217-8D5B-D31EB682BE08}" srcOrd="0" destOrd="0" presId="urn:microsoft.com/office/officeart/2005/8/layout/default"/>
    <dgm:cxn modelId="{ADC01085-27BD-4361-A1FA-979EFB91041B}" type="presOf" srcId="{B530770B-2A47-4A88-8ACB-05FBD090D84D}" destId="{D974B929-AB4D-4614-A67D-9EDABDBF3E17}" srcOrd="0" destOrd="0" presId="urn:microsoft.com/office/officeart/2005/8/layout/default"/>
    <dgm:cxn modelId="{F11509E4-006E-4B60-BD51-638201751052}" type="presOf" srcId="{A5438EE2-18DA-465E-AF9B-8E876D436AA7}" destId="{21E8EDCE-3801-4ADE-8772-E14FF755D2CA}" srcOrd="0" destOrd="0" presId="urn:microsoft.com/office/officeart/2005/8/layout/default"/>
    <dgm:cxn modelId="{44E41D8D-F336-4A67-83BC-5DDD5E126833}" type="presParOf" srcId="{BC60EF04-6C4B-420D-9746-689A2E566ED0}" destId="{21E8EDCE-3801-4ADE-8772-E14FF755D2CA}" srcOrd="0" destOrd="0" presId="urn:microsoft.com/office/officeart/2005/8/layout/default"/>
    <dgm:cxn modelId="{AEBA5BFB-61B6-47CD-A410-A0A448944DEE}" type="presParOf" srcId="{BC60EF04-6C4B-420D-9746-689A2E566ED0}" destId="{96B96A13-5CC6-4194-97E9-00457118140E}" srcOrd="1" destOrd="0" presId="urn:microsoft.com/office/officeart/2005/8/layout/default"/>
    <dgm:cxn modelId="{333C5FCA-E1BE-4224-8E7C-1097E1688B94}" type="presParOf" srcId="{BC60EF04-6C4B-420D-9746-689A2E566ED0}" destId="{469B424E-0E15-421A-8925-C363F9D6AD7E}" srcOrd="2" destOrd="0" presId="urn:microsoft.com/office/officeart/2005/8/layout/default"/>
    <dgm:cxn modelId="{9A1D582E-5417-4D4A-A123-29D6308482F0}" type="presParOf" srcId="{BC60EF04-6C4B-420D-9746-689A2E566ED0}" destId="{912D23D8-C812-400D-A1C9-220BE5A7E800}" srcOrd="3" destOrd="0" presId="urn:microsoft.com/office/officeart/2005/8/layout/default"/>
    <dgm:cxn modelId="{D3F1E881-3B58-4B95-832B-CB76A46F2D7A}" type="presParOf" srcId="{BC60EF04-6C4B-420D-9746-689A2E566ED0}" destId="{79AD4146-9DDB-4217-8D5B-D31EB682BE08}" srcOrd="4" destOrd="0" presId="urn:microsoft.com/office/officeart/2005/8/layout/default"/>
    <dgm:cxn modelId="{C7251E50-66EF-4355-AC04-72EA505994CA}" type="presParOf" srcId="{BC60EF04-6C4B-420D-9746-689A2E566ED0}" destId="{2D16815B-BA48-4968-8C94-679FFB1860E8}" srcOrd="5" destOrd="0" presId="urn:microsoft.com/office/officeart/2005/8/layout/default"/>
    <dgm:cxn modelId="{EA2DF593-8E0D-4725-B97C-2519FB8CC18E}" type="presParOf" srcId="{BC60EF04-6C4B-420D-9746-689A2E566ED0}" destId="{2E78D21D-C640-47A8-97C4-2BD6BD6EAE12}" srcOrd="6" destOrd="0" presId="urn:microsoft.com/office/officeart/2005/8/layout/default"/>
    <dgm:cxn modelId="{3A4C2CCD-7894-4D3E-A22B-385F4FBDF750}" type="presParOf" srcId="{BC60EF04-6C4B-420D-9746-689A2E566ED0}" destId="{37ED5EC1-22A1-4C57-A438-B9F264A4CA8C}" srcOrd="7" destOrd="0" presId="urn:microsoft.com/office/officeart/2005/8/layout/default"/>
    <dgm:cxn modelId="{38EA652C-3A34-45B2-AB2A-F10547E34E6F}" type="presParOf" srcId="{BC60EF04-6C4B-420D-9746-689A2E566ED0}" destId="{D974B929-AB4D-4614-A67D-9EDABDBF3E17}" srcOrd="8" destOrd="0" presId="urn:microsoft.com/office/officeart/2005/8/layout/default"/>
    <dgm:cxn modelId="{19228A84-B7F6-4433-8885-BF9AB8AE6C27}" type="presParOf" srcId="{BC60EF04-6C4B-420D-9746-689A2E566ED0}" destId="{5643B844-D3A3-4647-9ADE-548B648CEBA8}" srcOrd="9" destOrd="0" presId="urn:microsoft.com/office/officeart/2005/8/layout/default"/>
    <dgm:cxn modelId="{19E1FCC3-DDAF-4DD4-BA02-85491BF319FF}" type="presParOf" srcId="{BC60EF04-6C4B-420D-9746-689A2E566ED0}" destId="{C330A700-BE2E-4CAB-BE47-5173EB422B83}" srcOrd="10" destOrd="0" presId="urn:microsoft.com/office/officeart/2005/8/layout/default"/>
    <dgm:cxn modelId="{7023F421-E0BD-4BBD-875E-61AB67A9EB81}" type="presParOf" srcId="{BC60EF04-6C4B-420D-9746-689A2E566ED0}" destId="{8CE687CB-0D42-4994-9746-0FF9157D8E20}" srcOrd="11" destOrd="0" presId="urn:microsoft.com/office/officeart/2005/8/layout/default"/>
    <dgm:cxn modelId="{6C96E4D7-B40B-40D4-A14E-A3D19F9E36F8}" type="presParOf" srcId="{BC60EF04-6C4B-420D-9746-689A2E566ED0}" destId="{E8BC4F63-65CE-42FE-A393-F0BF652F8A7F}" srcOrd="12" destOrd="0" presId="urn:microsoft.com/office/officeart/2005/8/layout/default"/>
    <dgm:cxn modelId="{CA4609F3-4B29-4896-922B-D9B2E1C7E350}" type="presParOf" srcId="{BC60EF04-6C4B-420D-9746-689A2E566ED0}" destId="{01190D1B-9DAE-4203-989E-12EEAEBFA10B}" srcOrd="13" destOrd="0" presId="urn:microsoft.com/office/officeart/2005/8/layout/default"/>
    <dgm:cxn modelId="{9C6D9ACC-A16B-41F1-BBB9-DAF4285F781E}" type="presParOf" srcId="{BC60EF04-6C4B-420D-9746-689A2E566ED0}" destId="{BDDB3C20-A9C3-45DD-B304-2A2584AE5337}" srcOrd="14" destOrd="0" presId="urn:microsoft.com/office/officeart/2005/8/layout/default"/>
    <dgm:cxn modelId="{00270B51-3872-4310-B38C-EB56B55F6C54}" type="presParOf" srcId="{BC60EF04-6C4B-420D-9746-689A2E566ED0}" destId="{E9500753-B917-4974-A27F-37BB1AB75738}" srcOrd="15" destOrd="0" presId="urn:microsoft.com/office/officeart/2005/8/layout/default"/>
    <dgm:cxn modelId="{A1C1FF04-FEC1-4702-A91C-9C857DB72276}" type="presParOf" srcId="{BC60EF04-6C4B-420D-9746-689A2E566ED0}" destId="{94939DFA-FA31-467A-80E6-022E2C7583D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D0472-E1FE-4C16-B75D-1EF0D91DFB82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учреждений новых типов и видов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Развитие сервисов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Обеспечение доступности услуг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Формирование и внедрение инструментария в СДУ, в том числе стандартов услуг, методики типизации, программы индивидуального ухода и предоставления услуг</a:t>
          </a:r>
          <a:endParaRPr lang="ru-RU" sz="1500" kern="1200" dirty="0"/>
        </a:p>
      </dsp:txBody>
      <dsp:txXfrm>
        <a:off x="3291839" y="269889"/>
        <a:ext cx="4129750" cy="1616020"/>
      </dsp:txXfrm>
    </dsp:sp>
    <dsp:sp modelId="{F60C6CF2-D97D-4CFC-B8F9-67C6DBA3B0BE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Развитие инфраструктуры</a:t>
          </a:r>
          <a:endParaRPr lang="ru-RU" sz="3000" kern="1200" dirty="0"/>
        </a:p>
      </dsp:txBody>
      <dsp:txXfrm>
        <a:off x="105183" y="105735"/>
        <a:ext cx="3081474" cy="1944328"/>
      </dsp:txXfrm>
    </dsp:sp>
    <dsp:sp modelId="{AA81945A-43E7-41C6-BFEC-51D0A697BE89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Формирование миссии, целей и ценностей деятельности учреждений, вовлеченных в СДУ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u="none" kern="1200" dirty="0" smtClean="0"/>
            <a:t>Формирование рынка профессий в СДУ</a:t>
          </a:r>
          <a:endParaRPr lang="ru-RU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Подготовка и переподготовка персонала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Нормирование труда работников  с учетом степени типизации</a:t>
          </a:r>
          <a:endParaRPr lang="ru-RU" sz="1500" kern="1200" dirty="0"/>
        </a:p>
      </dsp:txBody>
      <dsp:txXfrm>
        <a:off x="3291839" y="2640053"/>
        <a:ext cx="4129750" cy="1616020"/>
      </dsp:txXfrm>
    </dsp:sp>
    <dsp:sp modelId="{47E847E9-406E-47E0-93EF-3CFDCCBB65F6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Формирование идеологии СДУ</a:t>
          </a:r>
          <a:endParaRPr lang="ru-RU" sz="3000" kern="1200" dirty="0"/>
        </a:p>
      </dsp:txBody>
      <dsp:txXfrm>
        <a:off x="105183" y="2475899"/>
        <a:ext cx="3081474" cy="1944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BCF45-DC32-42C6-8F2B-CE0497946B2D}">
      <dsp:nvSpPr>
        <dsp:cNvPr id="0" name=""/>
        <dsp:cNvSpPr/>
      </dsp:nvSpPr>
      <dsp:spPr>
        <a:xfrm>
          <a:off x="1425801" y="3025616"/>
          <a:ext cx="1656846" cy="14227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Кодекс этики</a:t>
          </a:r>
          <a:endParaRPr lang="ru-RU" sz="1000" kern="1200" dirty="0"/>
        </a:p>
      </dsp:txBody>
      <dsp:txXfrm>
        <a:off x="1682431" y="3245980"/>
        <a:ext cx="1143587" cy="981980"/>
      </dsp:txXfrm>
    </dsp:sp>
    <dsp:sp modelId="{739F4A01-78DB-4159-B584-EFB2A352D2BD}">
      <dsp:nvSpPr>
        <dsp:cNvPr id="0" name=""/>
        <dsp:cNvSpPr/>
      </dsp:nvSpPr>
      <dsp:spPr>
        <a:xfrm>
          <a:off x="1465333" y="3661850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7C79E-9F66-48D4-BE96-556D2F9B84A0}">
      <dsp:nvSpPr>
        <dsp:cNvPr id="0" name=""/>
        <dsp:cNvSpPr/>
      </dsp:nvSpPr>
      <dsp:spPr>
        <a:xfrm>
          <a:off x="0" y="2239141"/>
          <a:ext cx="1656846" cy="1422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3A911-1736-49C9-BF30-C0DA7789DCAB}">
      <dsp:nvSpPr>
        <dsp:cNvPr id="0" name=""/>
        <dsp:cNvSpPr/>
      </dsp:nvSpPr>
      <dsp:spPr>
        <a:xfrm>
          <a:off x="1135018" y="3473132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2F7DD-F3DD-4494-ACBC-8CF7BEE633FD}">
      <dsp:nvSpPr>
        <dsp:cNvPr id="0" name=""/>
        <dsp:cNvSpPr/>
      </dsp:nvSpPr>
      <dsp:spPr>
        <a:xfrm>
          <a:off x="2851603" y="2235018"/>
          <a:ext cx="1656846" cy="14227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Ценности </a:t>
          </a:r>
          <a:endParaRPr lang="ru-RU" sz="1000" kern="1200" dirty="0"/>
        </a:p>
      </dsp:txBody>
      <dsp:txXfrm>
        <a:off x="3108233" y="2455382"/>
        <a:ext cx="1143587" cy="981980"/>
      </dsp:txXfrm>
    </dsp:sp>
    <dsp:sp modelId="{E0B8D239-51A8-4D03-992E-6B2C856FBD5E}">
      <dsp:nvSpPr>
        <dsp:cNvPr id="0" name=""/>
        <dsp:cNvSpPr/>
      </dsp:nvSpPr>
      <dsp:spPr>
        <a:xfrm>
          <a:off x="3991893" y="3465346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7C034-FC55-4FFD-9DF5-5C8D4786EB61}">
      <dsp:nvSpPr>
        <dsp:cNvPr id="0" name=""/>
        <dsp:cNvSpPr/>
      </dsp:nvSpPr>
      <dsp:spPr>
        <a:xfrm>
          <a:off x="4276526" y="3022867"/>
          <a:ext cx="1656846" cy="142270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3000" b="13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0EB79-4B54-4D0D-9BD1-C2B860C10C1A}">
      <dsp:nvSpPr>
        <dsp:cNvPr id="0" name=""/>
        <dsp:cNvSpPr/>
      </dsp:nvSpPr>
      <dsp:spPr>
        <a:xfrm>
          <a:off x="4316937" y="3655895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00E40-4847-43FC-8FC9-039FB7E339A3}">
      <dsp:nvSpPr>
        <dsp:cNvPr id="0" name=""/>
        <dsp:cNvSpPr/>
      </dsp:nvSpPr>
      <dsp:spPr>
        <a:xfrm>
          <a:off x="1425801" y="1453124"/>
          <a:ext cx="1656846" cy="14227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Миссия и цели</a:t>
          </a:r>
          <a:endParaRPr lang="ru-RU" sz="1000" kern="1200" dirty="0"/>
        </a:p>
      </dsp:txBody>
      <dsp:txXfrm>
        <a:off x="1682431" y="1673488"/>
        <a:ext cx="1143587" cy="981980"/>
      </dsp:txXfrm>
    </dsp:sp>
    <dsp:sp modelId="{71AD0FF3-C6B8-4DB3-8668-290E98736F21}">
      <dsp:nvSpPr>
        <dsp:cNvPr id="0" name=""/>
        <dsp:cNvSpPr/>
      </dsp:nvSpPr>
      <dsp:spPr>
        <a:xfrm>
          <a:off x="2560820" y="1480149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A5809-DF86-4C23-AB5C-1A03B6E4FD86}">
      <dsp:nvSpPr>
        <dsp:cNvPr id="0" name=""/>
        <dsp:cNvSpPr/>
      </dsp:nvSpPr>
      <dsp:spPr>
        <a:xfrm>
          <a:off x="2851603" y="662068"/>
          <a:ext cx="1656846" cy="1422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6A5A5-1AF5-4F82-A5C6-A6B7E7D17129}">
      <dsp:nvSpPr>
        <dsp:cNvPr id="0" name=""/>
        <dsp:cNvSpPr/>
      </dsp:nvSpPr>
      <dsp:spPr>
        <a:xfrm>
          <a:off x="2898163" y="1292348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601A0-23B7-4C83-9A2D-2D30C93CECD7}">
      <dsp:nvSpPr>
        <dsp:cNvPr id="0" name=""/>
        <dsp:cNvSpPr/>
      </dsp:nvSpPr>
      <dsp:spPr>
        <a:xfrm>
          <a:off x="4276526" y="1449918"/>
          <a:ext cx="1656846" cy="14227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Профилактика профессионального стресса</a:t>
          </a:r>
          <a:endParaRPr lang="ru-RU" sz="1000" kern="1200" dirty="0"/>
        </a:p>
      </dsp:txBody>
      <dsp:txXfrm>
        <a:off x="4533156" y="1670282"/>
        <a:ext cx="1143587" cy="981980"/>
      </dsp:txXfrm>
    </dsp:sp>
    <dsp:sp modelId="{B3EE6D52-3B4C-4021-B3E1-EAF3DB0B5660}">
      <dsp:nvSpPr>
        <dsp:cNvPr id="0" name=""/>
        <dsp:cNvSpPr/>
      </dsp:nvSpPr>
      <dsp:spPr>
        <a:xfrm>
          <a:off x="5710234" y="2080197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18E6A-A73D-4036-8203-647606DD1464}">
      <dsp:nvSpPr>
        <dsp:cNvPr id="0" name=""/>
        <dsp:cNvSpPr/>
      </dsp:nvSpPr>
      <dsp:spPr>
        <a:xfrm>
          <a:off x="5702327" y="2249676"/>
          <a:ext cx="1656846" cy="1422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7C09B-0742-4734-8777-C50180BE741E}">
      <dsp:nvSpPr>
        <dsp:cNvPr id="0" name=""/>
        <dsp:cNvSpPr/>
      </dsp:nvSpPr>
      <dsp:spPr>
        <a:xfrm>
          <a:off x="6025615" y="2275327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38894-F994-46F0-AFE4-C881407D91BF}">
      <dsp:nvSpPr>
        <dsp:cNvPr id="0" name=""/>
        <dsp:cNvSpPr/>
      </dsp:nvSpPr>
      <dsp:spPr>
        <a:xfrm>
          <a:off x="5702327" y="677184"/>
          <a:ext cx="1656846" cy="14227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Корпоративная культура</a:t>
          </a:r>
          <a:endParaRPr lang="ru-RU" sz="1000" kern="1200" dirty="0"/>
        </a:p>
      </dsp:txBody>
      <dsp:txXfrm>
        <a:off x="5958957" y="897548"/>
        <a:ext cx="1143587" cy="981980"/>
      </dsp:txXfrm>
    </dsp:sp>
    <dsp:sp modelId="{1BF84A0B-D3D0-40B1-BE34-3364F9AB6013}">
      <dsp:nvSpPr>
        <dsp:cNvPr id="0" name=""/>
        <dsp:cNvSpPr/>
      </dsp:nvSpPr>
      <dsp:spPr>
        <a:xfrm>
          <a:off x="7136036" y="1314792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8A5C7-5692-451B-98D0-F999050E6BE2}">
      <dsp:nvSpPr>
        <dsp:cNvPr id="0" name=""/>
        <dsp:cNvSpPr/>
      </dsp:nvSpPr>
      <dsp:spPr>
        <a:xfrm>
          <a:off x="7128129" y="1470988"/>
          <a:ext cx="1656846" cy="142270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3A727-4D21-49ED-902A-5399B4C61742}">
      <dsp:nvSpPr>
        <dsp:cNvPr id="0" name=""/>
        <dsp:cNvSpPr/>
      </dsp:nvSpPr>
      <dsp:spPr>
        <a:xfrm>
          <a:off x="7458444" y="1502593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8F0ED-4CB2-4026-BAC8-B0E18ACFF88F}">
      <dsp:nvSpPr>
        <dsp:cNvPr id="0" name=""/>
        <dsp:cNvSpPr/>
      </dsp:nvSpPr>
      <dsp:spPr>
        <a:xfrm>
          <a:off x="7128129" y="3041190"/>
          <a:ext cx="1656846" cy="14227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Менеджмент качества</a:t>
          </a:r>
          <a:endParaRPr lang="ru-RU" sz="1000" kern="1200" dirty="0"/>
        </a:p>
      </dsp:txBody>
      <dsp:txXfrm>
        <a:off x="7384759" y="3261554"/>
        <a:ext cx="1143587" cy="981980"/>
      </dsp:txXfrm>
    </dsp:sp>
    <dsp:sp modelId="{63B8CF1A-E079-4D7B-A921-DDD71FF92119}">
      <dsp:nvSpPr>
        <dsp:cNvPr id="0" name=""/>
        <dsp:cNvSpPr/>
      </dsp:nvSpPr>
      <dsp:spPr>
        <a:xfrm>
          <a:off x="7456687" y="4287091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84296-277E-4815-B088-3FB2F0E3596A}">
      <dsp:nvSpPr>
        <dsp:cNvPr id="0" name=""/>
        <dsp:cNvSpPr/>
      </dsp:nvSpPr>
      <dsp:spPr>
        <a:xfrm>
          <a:off x="5702327" y="3819878"/>
          <a:ext cx="1656846" cy="1422708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000" t="5000" r="5000" b="5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28DDD-9C08-4C62-8FC8-0BF8B3B8B90E}">
      <dsp:nvSpPr>
        <dsp:cNvPr id="0" name=""/>
        <dsp:cNvSpPr/>
      </dsp:nvSpPr>
      <dsp:spPr>
        <a:xfrm>
          <a:off x="7149213" y="4444202"/>
          <a:ext cx="193269" cy="1667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70FBA-B2E7-4C06-B863-9378CD41DE18}">
      <dsp:nvSpPr>
        <dsp:cNvPr id="0" name=""/>
        <dsp:cNvSpPr/>
      </dsp:nvSpPr>
      <dsp:spPr>
        <a:xfrm>
          <a:off x="944" y="3112851"/>
          <a:ext cx="8227711" cy="1412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Соц. работник, специалист по уходу, младшая медицинская сестра по уходу, сиделка, санитарка </a:t>
          </a:r>
          <a:endParaRPr lang="ru-RU" sz="2900" kern="1200" dirty="0"/>
        </a:p>
      </dsp:txBody>
      <dsp:txXfrm>
        <a:off x="42305" y="3154212"/>
        <a:ext cx="8144989" cy="1329431"/>
      </dsp:txXfrm>
    </dsp:sp>
    <dsp:sp modelId="{AA6E3E86-9F55-4699-A917-512C497C3F8D}">
      <dsp:nvSpPr>
        <dsp:cNvPr id="0" name=""/>
        <dsp:cNvSpPr/>
      </dsp:nvSpPr>
      <dsp:spPr>
        <a:xfrm>
          <a:off x="944" y="1556904"/>
          <a:ext cx="5374595" cy="1412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Реабилитолог, психолог, специалист по социальной работе, инструктор по труду, организатор, музыкальный руководитель и т.д.</a:t>
          </a:r>
          <a:endParaRPr lang="ru-RU" sz="2000" kern="1200" dirty="0"/>
        </a:p>
      </dsp:txBody>
      <dsp:txXfrm>
        <a:off x="42305" y="1598265"/>
        <a:ext cx="5291873" cy="1329431"/>
      </dsp:txXfrm>
    </dsp:sp>
    <dsp:sp modelId="{F0CF0FED-FFFE-473E-AE74-FFF03380D0B9}">
      <dsp:nvSpPr>
        <dsp:cNvPr id="0" name=""/>
        <dsp:cNvSpPr/>
      </dsp:nvSpPr>
      <dsp:spPr>
        <a:xfrm>
          <a:off x="944" y="958"/>
          <a:ext cx="2632025" cy="1412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Директор</a:t>
          </a:r>
          <a:endParaRPr lang="ru-RU" sz="2000" kern="1200" dirty="0"/>
        </a:p>
      </dsp:txBody>
      <dsp:txXfrm>
        <a:off x="42305" y="42319"/>
        <a:ext cx="2549303" cy="1329431"/>
      </dsp:txXfrm>
    </dsp:sp>
    <dsp:sp modelId="{07C2F941-DDA3-4240-81F0-B00014792F20}">
      <dsp:nvSpPr>
        <dsp:cNvPr id="0" name=""/>
        <dsp:cNvSpPr/>
      </dsp:nvSpPr>
      <dsp:spPr>
        <a:xfrm>
          <a:off x="2743514" y="958"/>
          <a:ext cx="2632025" cy="1412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Зам. директора</a:t>
          </a:r>
          <a:endParaRPr lang="ru-RU" sz="2000" kern="1200" dirty="0"/>
        </a:p>
      </dsp:txBody>
      <dsp:txXfrm>
        <a:off x="2784875" y="42319"/>
        <a:ext cx="2549303" cy="1329431"/>
      </dsp:txXfrm>
    </dsp:sp>
    <dsp:sp modelId="{5C5A266D-BFBB-4D5E-9CD7-E66B808991F7}">
      <dsp:nvSpPr>
        <dsp:cNvPr id="0" name=""/>
        <dsp:cNvSpPr/>
      </dsp:nvSpPr>
      <dsp:spPr>
        <a:xfrm>
          <a:off x="5596630" y="1556904"/>
          <a:ext cx="2632025" cy="1412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Врачи</a:t>
          </a:r>
          <a:endParaRPr lang="ru-RU" sz="2000" kern="1200" dirty="0"/>
        </a:p>
      </dsp:txBody>
      <dsp:txXfrm>
        <a:off x="5637991" y="1598265"/>
        <a:ext cx="2549303" cy="1329431"/>
      </dsp:txXfrm>
    </dsp:sp>
    <dsp:sp modelId="{D4D53853-167F-4F7B-BAF3-73FCB3E1A8E8}">
      <dsp:nvSpPr>
        <dsp:cNvPr id="0" name=""/>
        <dsp:cNvSpPr/>
      </dsp:nvSpPr>
      <dsp:spPr>
        <a:xfrm>
          <a:off x="5596630" y="958"/>
          <a:ext cx="2632025" cy="1412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Зав. отделением</a:t>
          </a:r>
          <a:endParaRPr lang="ru-RU" sz="2000" kern="1200" dirty="0"/>
        </a:p>
      </dsp:txBody>
      <dsp:txXfrm>
        <a:off x="5637991" y="42319"/>
        <a:ext cx="2549303" cy="1329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2C828-1809-4F6C-A972-3361A06359BD}">
      <dsp:nvSpPr>
        <dsp:cNvPr id="0" name=""/>
        <dsp:cNvSpPr/>
      </dsp:nvSpPr>
      <dsp:spPr>
        <a:xfrm>
          <a:off x="1506" y="206334"/>
          <a:ext cx="1731912" cy="86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Персонал по уборке</a:t>
          </a:r>
          <a:endParaRPr lang="ru-RU" sz="1800" kern="1200" dirty="0"/>
        </a:p>
      </dsp:txBody>
      <dsp:txXfrm>
        <a:off x="26869" y="231697"/>
        <a:ext cx="1681186" cy="815230"/>
      </dsp:txXfrm>
    </dsp:sp>
    <dsp:sp modelId="{57CEF1DC-F9AB-44AB-AD73-541D1BB86249}">
      <dsp:nvSpPr>
        <dsp:cNvPr id="0" name=""/>
        <dsp:cNvSpPr/>
      </dsp:nvSpPr>
      <dsp:spPr>
        <a:xfrm>
          <a:off x="174698" y="1072291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9E7ED-58F7-44F2-AD7B-ADFF1AA9966A}">
      <dsp:nvSpPr>
        <dsp:cNvPr id="0" name=""/>
        <dsp:cNvSpPr/>
      </dsp:nvSpPr>
      <dsp:spPr>
        <a:xfrm>
          <a:off x="347889" y="1288780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Уборка помещений</a:t>
          </a:r>
          <a:endParaRPr lang="ru-RU" sz="1100" kern="1200" dirty="0"/>
        </a:p>
      </dsp:txBody>
      <dsp:txXfrm>
        <a:off x="373252" y="1314143"/>
        <a:ext cx="1334804" cy="815230"/>
      </dsp:txXfrm>
    </dsp:sp>
    <dsp:sp modelId="{D4924969-F47D-4E2A-9CF7-00BEC31A6202}">
      <dsp:nvSpPr>
        <dsp:cNvPr id="0" name=""/>
        <dsp:cNvSpPr/>
      </dsp:nvSpPr>
      <dsp:spPr>
        <a:xfrm>
          <a:off x="174698" y="1072291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6DDB4-0388-45B9-AD5E-2E7D43A75577}">
      <dsp:nvSpPr>
        <dsp:cNvPr id="0" name=""/>
        <dsp:cNvSpPr/>
      </dsp:nvSpPr>
      <dsp:spPr>
        <a:xfrm>
          <a:off x="347889" y="2371226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Уход за телом умершего человека</a:t>
          </a:r>
          <a:endParaRPr lang="ru-RU" sz="1100" kern="1200" dirty="0"/>
        </a:p>
      </dsp:txBody>
      <dsp:txXfrm>
        <a:off x="373252" y="2396589"/>
        <a:ext cx="1334804" cy="815230"/>
      </dsp:txXfrm>
    </dsp:sp>
    <dsp:sp modelId="{30FC4D81-D82E-499E-BF96-28E4CEC997A2}">
      <dsp:nvSpPr>
        <dsp:cNvPr id="0" name=""/>
        <dsp:cNvSpPr/>
      </dsp:nvSpPr>
      <dsp:spPr>
        <a:xfrm>
          <a:off x="174698" y="1072291"/>
          <a:ext cx="173191" cy="2814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58"/>
              </a:lnTo>
              <a:lnTo>
                <a:pt x="173191" y="28143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7D913-87F7-42BC-AB65-71EBE0EB5249}">
      <dsp:nvSpPr>
        <dsp:cNvPr id="0" name=""/>
        <dsp:cNvSpPr/>
      </dsp:nvSpPr>
      <dsp:spPr>
        <a:xfrm>
          <a:off x="347889" y="345367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Социально-бытовые услуги, в том числе организация питания</a:t>
          </a:r>
          <a:endParaRPr lang="ru-RU" sz="1100" kern="1200" dirty="0"/>
        </a:p>
      </dsp:txBody>
      <dsp:txXfrm>
        <a:off x="373252" y="3479034"/>
        <a:ext cx="1334804" cy="815230"/>
      </dsp:txXfrm>
    </dsp:sp>
    <dsp:sp modelId="{8A32CA3A-BDF1-4DE1-BB10-6A59A1F47D12}">
      <dsp:nvSpPr>
        <dsp:cNvPr id="0" name=""/>
        <dsp:cNvSpPr/>
      </dsp:nvSpPr>
      <dsp:spPr>
        <a:xfrm>
          <a:off x="2166397" y="206334"/>
          <a:ext cx="1731912" cy="86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Персонал по уходу</a:t>
          </a:r>
          <a:endParaRPr lang="ru-RU" sz="1800" kern="1200" dirty="0"/>
        </a:p>
      </dsp:txBody>
      <dsp:txXfrm>
        <a:off x="2191760" y="231697"/>
        <a:ext cx="1681186" cy="815230"/>
      </dsp:txXfrm>
    </dsp:sp>
    <dsp:sp modelId="{D1A131A4-6F3A-4BC7-803D-6D2B451B1FEC}">
      <dsp:nvSpPr>
        <dsp:cNvPr id="0" name=""/>
        <dsp:cNvSpPr/>
      </dsp:nvSpPr>
      <dsp:spPr>
        <a:xfrm>
          <a:off x="2339589" y="1072291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9B8E0-1883-4275-9114-A669DBF92CD4}">
      <dsp:nvSpPr>
        <dsp:cNvPr id="0" name=""/>
        <dsp:cNvSpPr/>
      </dsp:nvSpPr>
      <dsp:spPr>
        <a:xfrm>
          <a:off x="2512780" y="1288780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Санитарно-гигиенические услуги</a:t>
          </a:r>
          <a:endParaRPr lang="ru-RU" sz="1100" kern="1200" dirty="0"/>
        </a:p>
      </dsp:txBody>
      <dsp:txXfrm>
        <a:off x="2538143" y="1314143"/>
        <a:ext cx="1334804" cy="815230"/>
      </dsp:txXfrm>
    </dsp:sp>
    <dsp:sp modelId="{DCDA727E-5B39-4F6B-B288-58B772645BBE}">
      <dsp:nvSpPr>
        <dsp:cNvPr id="0" name=""/>
        <dsp:cNvSpPr/>
      </dsp:nvSpPr>
      <dsp:spPr>
        <a:xfrm>
          <a:off x="2339589" y="1072291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7E980-6B4E-428E-B820-2108E28D48E0}">
      <dsp:nvSpPr>
        <dsp:cNvPr id="0" name=""/>
        <dsp:cNvSpPr/>
      </dsp:nvSpPr>
      <dsp:spPr>
        <a:xfrm>
          <a:off x="2512780" y="2371226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Услуги по сопровождению</a:t>
          </a:r>
          <a:endParaRPr lang="ru-RU" sz="1100" kern="1200" dirty="0"/>
        </a:p>
      </dsp:txBody>
      <dsp:txXfrm>
        <a:off x="2538143" y="2396589"/>
        <a:ext cx="1334804" cy="815230"/>
      </dsp:txXfrm>
    </dsp:sp>
    <dsp:sp modelId="{71069181-F037-4BC1-9868-34CBB5424EF0}">
      <dsp:nvSpPr>
        <dsp:cNvPr id="0" name=""/>
        <dsp:cNvSpPr/>
      </dsp:nvSpPr>
      <dsp:spPr>
        <a:xfrm>
          <a:off x="4331289" y="206334"/>
          <a:ext cx="1731912" cy="86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Медицинский персонал</a:t>
          </a:r>
          <a:endParaRPr lang="ru-RU" sz="1800" kern="1200" dirty="0"/>
        </a:p>
      </dsp:txBody>
      <dsp:txXfrm>
        <a:off x="4356652" y="231697"/>
        <a:ext cx="1681186" cy="815230"/>
      </dsp:txXfrm>
    </dsp:sp>
    <dsp:sp modelId="{8ED7404B-7E67-4306-8916-467BB4C9F543}">
      <dsp:nvSpPr>
        <dsp:cNvPr id="0" name=""/>
        <dsp:cNvSpPr/>
      </dsp:nvSpPr>
      <dsp:spPr>
        <a:xfrm>
          <a:off x="4504480" y="1072291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9DD01-10CD-4B2B-925A-4CCA6DCD9FC5}">
      <dsp:nvSpPr>
        <dsp:cNvPr id="0" name=""/>
        <dsp:cNvSpPr/>
      </dsp:nvSpPr>
      <dsp:spPr>
        <a:xfrm>
          <a:off x="4677671" y="1288780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Врачи </a:t>
          </a:r>
          <a:endParaRPr lang="ru-RU" sz="1100" kern="1200" dirty="0"/>
        </a:p>
      </dsp:txBody>
      <dsp:txXfrm>
        <a:off x="4703034" y="1314143"/>
        <a:ext cx="1334804" cy="815230"/>
      </dsp:txXfrm>
    </dsp:sp>
    <dsp:sp modelId="{0E695935-DDAF-4228-9A32-D310718A6552}">
      <dsp:nvSpPr>
        <dsp:cNvPr id="0" name=""/>
        <dsp:cNvSpPr/>
      </dsp:nvSpPr>
      <dsp:spPr>
        <a:xfrm>
          <a:off x="4504480" y="1072291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F2DC2-10BF-4BAE-BBBB-8BB3EEE4943E}">
      <dsp:nvSpPr>
        <dsp:cNvPr id="0" name=""/>
        <dsp:cNvSpPr/>
      </dsp:nvSpPr>
      <dsp:spPr>
        <a:xfrm>
          <a:off x="4677671" y="2371226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Средний медицинский персонал</a:t>
          </a:r>
          <a:endParaRPr lang="ru-RU" sz="1100" kern="1200" dirty="0"/>
        </a:p>
      </dsp:txBody>
      <dsp:txXfrm>
        <a:off x="4703034" y="2396589"/>
        <a:ext cx="1334804" cy="815230"/>
      </dsp:txXfrm>
    </dsp:sp>
    <dsp:sp modelId="{01B2B721-24AC-4FCD-A033-3A1597316119}">
      <dsp:nvSpPr>
        <dsp:cNvPr id="0" name=""/>
        <dsp:cNvSpPr/>
      </dsp:nvSpPr>
      <dsp:spPr>
        <a:xfrm>
          <a:off x="6496180" y="206334"/>
          <a:ext cx="1731912" cy="865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Персонал для реабилитации и социализации</a:t>
          </a:r>
          <a:endParaRPr lang="ru-RU" sz="1800" kern="1200" dirty="0"/>
        </a:p>
      </dsp:txBody>
      <dsp:txXfrm>
        <a:off x="6521543" y="231697"/>
        <a:ext cx="1681186" cy="815230"/>
      </dsp:txXfrm>
    </dsp:sp>
    <dsp:sp modelId="{C23A2194-2EC1-46AE-98D8-B27C3DAF268E}">
      <dsp:nvSpPr>
        <dsp:cNvPr id="0" name=""/>
        <dsp:cNvSpPr/>
      </dsp:nvSpPr>
      <dsp:spPr>
        <a:xfrm>
          <a:off x="6669371" y="1072291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41DFB-0A22-4157-898F-BC42B97FD10C}">
      <dsp:nvSpPr>
        <dsp:cNvPr id="0" name=""/>
        <dsp:cNvSpPr/>
      </dsp:nvSpPr>
      <dsp:spPr>
        <a:xfrm>
          <a:off x="6842562" y="1288780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Социально-средовая адаптация и социально-трудовая реабилитация</a:t>
          </a:r>
          <a:endParaRPr lang="ru-RU" sz="1100" kern="1200" dirty="0"/>
        </a:p>
      </dsp:txBody>
      <dsp:txXfrm>
        <a:off x="6867925" y="1314143"/>
        <a:ext cx="1334804" cy="815230"/>
      </dsp:txXfrm>
    </dsp:sp>
    <dsp:sp modelId="{B7959DB3-4C5F-4FAE-821C-500228C90452}">
      <dsp:nvSpPr>
        <dsp:cNvPr id="0" name=""/>
        <dsp:cNvSpPr/>
      </dsp:nvSpPr>
      <dsp:spPr>
        <a:xfrm>
          <a:off x="6669371" y="1072291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9412C-3FFA-456F-B999-7ADDAE162F17}">
      <dsp:nvSpPr>
        <dsp:cNvPr id="0" name=""/>
        <dsp:cNvSpPr/>
      </dsp:nvSpPr>
      <dsp:spPr>
        <a:xfrm>
          <a:off x="6842562" y="2371226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Социально-психологическая поддержка</a:t>
          </a:r>
          <a:endParaRPr lang="ru-RU" sz="1100" kern="1200" dirty="0"/>
        </a:p>
      </dsp:txBody>
      <dsp:txXfrm>
        <a:off x="6867925" y="2396589"/>
        <a:ext cx="1334804" cy="815230"/>
      </dsp:txXfrm>
    </dsp:sp>
    <dsp:sp modelId="{B526F62D-656C-4913-A18B-F3B4CB5BE95F}">
      <dsp:nvSpPr>
        <dsp:cNvPr id="0" name=""/>
        <dsp:cNvSpPr/>
      </dsp:nvSpPr>
      <dsp:spPr>
        <a:xfrm>
          <a:off x="6669371" y="1072291"/>
          <a:ext cx="173191" cy="2814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358"/>
              </a:lnTo>
              <a:lnTo>
                <a:pt x="173191" y="28143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5A55A-6AA8-4A32-92E5-F819F7F013B2}">
      <dsp:nvSpPr>
        <dsp:cNvPr id="0" name=""/>
        <dsp:cNvSpPr/>
      </dsp:nvSpPr>
      <dsp:spPr>
        <a:xfrm>
          <a:off x="6842562" y="345367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Социокультурная реабилитация</a:t>
          </a:r>
          <a:endParaRPr lang="ru-RU" sz="1100" kern="1200" dirty="0"/>
        </a:p>
      </dsp:txBody>
      <dsp:txXfrm>
        <a:off x="6867925" y="3479034"/>
        <a:ext cx="1334804" cy="815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FBD0A-0568-47E4-8E62-45692A4F3591}">
      <dsp:nvSpPr>
        <dsp:cNvPr id="0" name=""/>
        <dsp:cNvSpPr/>
      </dsp:nvSpPr>
      <dsp:spPr>
        <a:xfrm>
          <a:off x="0" y="516441"/>
          <a:ext cx="8229600" cy="1233179"/>
        </a:xfrm>
        <a:prstGeom prst="round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 требованиям законодательства в выдачей документов установленного образца</a:t>
          </a:r>
          <a:endParaRPr lang="ru-RU" sz="3100" kern="1200" dirty="0"/>
        </a:p>
      </dsp:txBody>
      <dsp:txXfrm>
        <a:off x="60199" y="576640"/>
        <a:ext cx="8109202" cy="1112781"/>
      </dsp:txXfrm>
    </dsp:sp>
    <dsp:sp modelId="{1484F44A-C9B6-41AA-884B-34E055835D3E}">
      <dsp:nvSpPr>
        <dsp:cNvPr id="0" name=""/>
        <dsp:cNvSpPr/>
      </dsp:nvSpPr>
      <dsp:spPr>
        <a:xfrm>
          <a:off x="0" y="1749621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В образовательных организациях ДПО</a:t>
          </a:r>
          <a:endParaRPr lang="ru-RU" sz="2400" kern="1200" dirty="0"/>
        </a:p>
      </dsp:txBody>
      <dsp:txXfrm>
        <a:off x="0" y="1749621"/>
        <a:ext cx="8229600" cy="513360"/>
      </dsp:txXfrm>
    </dsp:sp>
    <dsp:sp modelId="{BFD6D6B5-EA45-4C90-8B53-9C323B2796D5}">
      <dsp:nvSpPr>
        <dsp:cNvPr id="0" name=""/>
        <dsp:cNvSpPr/>
      </dsp:nvSpPr>
      <dsp:spPr>
        <a:xfrm>
          <a:off x="0" y="2262981"/>
          <a:ext cx="8229600" cy="123317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 выполнению трудовых действий</a:t>
          </a:r>
          <a:endParaRPr lang="ru-RU" sz="3100" kern="1200" dirty="0"/>
        </a:p>
      </dsp:txBody>
      <dsp:txXfrm>
        <a:off x="60199" y="2323180"/>
        <a:ext cx="8109202" cy="1112781"/>
      </dsp:txXfrm>
    </dsp:sp>
    <dsp:sp modelId="{A931E70A-3467-4015-A2E5-8400EC2FB200}">
      <dsp:nvSpPr>
        <dsp:cNvPr id="0" name=""/>
        <dsp:cNvSpPr/>
      </dsp:nvSpPr>
      <dsp:spPr>
        <a:xfrm>
          <a:off x="0" y="3496161"/>
          <a:ext cx="8229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В учреждении социального обслуживания</a:t>
          </a:r>
          <a:endParaRPr lang="ru-RU" sz="2400" kern="1200" dirty="0"/>
        </a:p>
      </dsp:txBody>
      <dsp:txXfrm>
        <a:off x="0" y="3496161"/>
        <a:ext cx="8229600" cy="513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0F96-BC74-4D04-B583-E7AEC7B99C6F}">
      <dsp:nvSpPr>
        <dsp:cNvPr id="0" name=""/>
        <dsp:cNvSpPr/>
      </dsp:nvSpPr>
      <dsp:spPr>
        <a:xfrm>
          <a:off x="3291839" y="1325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 поступлении на работу до процесса самостоятельной работы</a:t>
          </a:r>
          <a:endParaRPr lang="ru-RU" sz="1800" kern="1200" dirty="0"/>
        </a:p>
      </dsp:txBody>
      <dsp:txXfrm>
        <a:off x="3291839" y="132817"/>
        <a:ext cx="4543286" cy="788949"/>
      </dsp:txXfrm>
    </dsp:sp>
    <dsp:sp modelId="{C8886869-DBB3-4929-9207-A0EF5FAA78AD}">
      <dsp:nvSpPr>
        <dsp:cNvPr id="0" name=""/>
        <dsp:cNvSpPr/>
      </dsp:nvSpPr>
      <dsp:spPr>
        <a:xfrm>
          <a:off x="0" y="1325"/>
          <a:ext cx="3291840" cy="1051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Стажировка</a:t>
          </a:r>
          <a:endParaRPr lang="ru-RU" sz="2900" kern="1200" dirty="0"/>
        </a:p>
      </dsp:txBody>
      <dsp:txXfrm>
        <a:off x="51351" y="52676"/>
        <a:ext cx="3189138" cy="949230"/>
      </dsp:txXfrm>
    </dsp:sp>
    <dsp:sp modelId="{C683260A-C2DC-4B7B-9792-AF61BE50F925}">
      <dsp:nvSpPr>
        <dsp:cNvPr id="0" name=""/>
        <dsp:cNvSpPr/>
      </dsp:nvSpPr>
      <dsp:spPr>
        <a:xfrm>
          <a:off x="3291839" y="1158452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 первый год работы</a:t>
          </a:r>
          <a:endParaRPr lang="ru-RU" sz="1800" kern="1200" dirty="0"/>
        </a:p>
      </dsp:txBody>
      <dsp:txXfrm>
        <a:off x="3291839" y="1289944"/>
        <a:ext cx="4543286" cy="788949"/>
      </dsp:txXfrm>
    </dsp:sp>
    <dsp:sp modelId="{4A611F0C-140B-44BC-BDFA-1276920614D0}">
      <dsp:nvSpPr>
        <dsp:cNvPr id="0" name=""/>
        <dsp:cNvSpPr/>
      </dsp:nvSpPr>
      <dsp:spPr>
        <a:xfrm>
          <a:off x="0" y="1158452"/>
          <a:ext cx="3291840" cy="1051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Наставничество</a:t>
          </a:r>
          <a:endParaRPr lang="ru-RU" sz="2900" kern="1200" dirty="0"/>
        </a:p>
      </dsp:txBody>
      <dsp:txXfrm>
        <a:off x="51351" y="1209803"/>
        <a:ext cx="3189138" cy="949230"/>
      </dsp:txXfrm>
    </dsp:sp>
    <dsp:sp modelId="{A73BEF7F-5DF8-4FF3-B983-230A4B5D9F6A}">
      <dsp:nvSpPr>
        <dsp:cNvPr id="0" name=""/>
        <dsp:cNvSpPr/>
      </dsp:nvSpPr>
      <dsp:spPr>
        <a:xfrm>
          <a:off x="3291839" y="2315578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Проверка знаний и умений работников</a:t>
          </a:r>
          <a:endParaRPr lang="ru-RU" sz="1800" kern="1200" dirty="0"/>
        </a:p>
      </dsp:txBody>
      <dsp:txXfrm>
        <a:off x="3291839" y="2447070"/>
        <a:ext cx="4543286" cy="788949"/>
      </dsp:txXfrm>
    </dsp:sp>
    <dsp:sp modelId="{E2D77165-EBBB-4F92-924C-6FB93D4DA361}">
      <dsp:nvSpPr>
        <dsp:cNvPr id="0" name=""/>
        <dsp:cNvSpPr/>
      </dsp:nvSpPr>
      <dsp:spPr>
        <a:xfrm>
          <a:off x="0" y="2315578"/>
          <a:ext cx="3291840" cy="1051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Методическая школа</a:t>
          </a:r>
          <a:endParaRPr lang="ru-RU" sz="2900" kern="1200" dirty="0"/>
        </a:p>
      </dsp:txBody>
      <dsp:txXfrm>
        <a:off x="51351" y="2366929"/>
        <a:ext cx="3189138" cy="949230"/>
      </dsp:txXfrm>
    </dsp:sp>
    <dsp:sp modelId="{99A89D62-72B4-43AA-ABAF-8156925ADA09}">
      <dsp:nvSpPr>
        <dsp:cNvPr id="0" name=""/>
        <dsp:cNvSpPr/>
      </dsp:nvSpPr>
      <dsp:spPr>
        <a:xfrm>
          <a:off x="3291839" y="3472704"/>
          <a:ext cx="4937760" cy="10519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 введении или изменении, совершенствовании стандартов предоставления услуг</a:t>
          </a:r>
          <a:endParaRPr lang="ru-RU" sz="1800" kern="1200" dirty="0"/>
        </a:p>
      </dsp:txBody>
      <dsp:txXfrm>
        <a:off x="3291839" y="3604196"/>
        <a:ext cx="4543286" cy="788949"/>
      </dsp:txXfrm>
    </dsp:sp>
    <dsp:sp modelId="{F16B6A85-301B-4C83-A92C-C5C3BB1ED323}">
      <dsp:nvSpPr>
        <dsp:cNvPr id="0" name=""/>
        <dsp:cNvSpPr/>
      </dsp:nvSpPr>
      <dsp:spPr>
        <a:xfrm>
          <a:off x="0" y="3472704"/>
          <a:ext cx="3291840" cy="10519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Техническая учеба</a:t>
          </a:r>
          <a:endParaRPr lang="ru-RU" sz="2900" kern="1200" dirty="0"/>
        </a:p>
      </dsp:txBody>
      <dsp:txXfrm>
        <a:off x="51351" y="3524055"/>
        <a:ext cx="3189138" cy="949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6ED09-2904-4AF6-9BEB-6CBC6FDE9798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МГЦ – оснащение симуляционного класса, разработка программы стажировки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Совместно – отработка алгоритма проведения обучающих занятий (теория+ практика, практика, стажировка и т.д.)</a:t>
          </a:r>
          <a:endParaRPr lang="ru-RU" sz="1300" kern="1200" dirty="0"/>
        </a:p>
      </dsp:txBody>
      <dsp:txXfrm rot="-5400000">
        <a:off x="2839212" y="197117"/>
        <a:ext cx="4992725" cy="1012303"/>
      </dsp:txXfrm>
    </dsp:sp>
    <dsp:sp modelId="{EF5A3A46-DBBC-471D-8D45-168F6DB6104A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Южная зона - МГЦ</a:t>
          </a:r>
          <a:endParaRPr lang="ru-RU" sz="2700" kern="1200" dirty="0"/>
        </a:p>
      </dsp:txBody>
      <dsp:txXfrm>
        <a:off x="68454" y="70578"/>
        <a:ext cx="2702304" cy="1265378"/>
      </dsp:txXfrm>
    </dsp:sp>
    <dsp:sp modelId="{11836360-34F8-4779-9936-23D75A303C4E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УМЦ (разработка программы и кейсов по отработке профнавыков)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Саянский ПНИ –  разработка программы стажировки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Совместно – отработка алгоритма проведения обучающих занятий (теория+ практика, практика, стажировка и т.д.</a:t>
          </a:r>
          <a:endParaRPr lang="ru-RU" sz="1300" kern="1200" dirty="0"/>
        </a:p>
      </dsp:txBody>
      <dsp:txXfrm rot="-5400000">
        <a:off x="2839212" y="1669518"/>
        <a:ext cx="4992725" cy="1012303"/>
      </dsp:txXfrm>
    </dsp:sp>
    <dsp:sp modelId="{225B0F8E-B8E0-498B-90D0-7D56963B6B20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Центральная зона – Саянский ПНИ</a:t>
          </a:r>
          <a:endParaRPr lang="ru-RU" sz="2700" kern="1200" dirty="0"/>
        </a:p>
      </dsp:txBody>
      <dsp:txXfrm>
        <a:off x="68454" y="1542979"/>
        <a:ext cx="2702304" cy="1265378"/>
      </dsp:txXfrm>
    </dsp:sp>
    <dsp:sp modelId="{A3F1CBF6-1C72-471F-818D-F7CFC047AD6E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УМЦ (разработка программы и кейсов по отработке профнавыков)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Саянский ПНИ –  разработка программы стажировки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Совместно – отработка алгоритма проведения обучающих занятий (теория+ практика, практика, стажировка и т.д.</a:t>
          </a:r>
          <a:endParaRPr lang="ru-RU" sz="1300" kern="1200" dirty="0"/>
        </a:p>
      </dsp:txBody>
      <dsp:txXfrm rot="-5400000">
        <a:off x="2839212" y="3141918"/>
        <a:ext cx="4992725" cy="1012303"/>
      </dsp:txXfrm>
    </dsp:sp>
    <dsp:sp modelId="{9F7BA35C-22AA-453A-AA91-B9DDF5AA057B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Северная зона –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ДИПИ г. Братска</a:t>
          </a:r>
          <a:endParaRPr lang="ru-RU" sz="2700" kern="1200" dirty="0"/>
        </a:p>
      </dsp:txBody>
      <dsp:txXfrm>
        <a:off x="68454" y="3015380"/>
        <a:ext cx="2702304" cy="1265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8EDCE-3801-4ADE-8772-E14FF755D2CA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Переподготовка и повышение квалификации</a:t>
          </a:r>
          <a:endParaRPr lang="ru-RU" sz="1900" kern="1200" dirty="0"/>
        </a:p>
      </dsp:txBody>
      <dsp:txXfrm>
        <a:off x="495061" y="645"/>
        <a:ext cx="2262336" cy="1357401"/>
      </dsp:txXfrm>
    </dsp:sp>
    <dsp:sp modelId="{469B424E-0E15-421A-8925-C363F9D6AD7E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Профессиональное обучение</a:t>
          </a:r>
          <a:endParaRPr lang="ru-RU" sz="1900" kern="1200" dirty="0"/>
        </a:p>
      </dsp:txBody>
      <dsp:txXfrm>
        <a:off x="2983631" y="645"/>
        <a:ext cx="2262336" cy="1357401"/>
      </dsp:txXfrm>
    </dsp:sp>
    <dsp:sp modelId="{79AD4146-9DDB-4217-8D5B-D31EB682BE08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Обучающие семинары</a:t>
          </a:r>
          <a:endParaRPr lang="ru-RU" sz="1900" kern="1200" dirty="0"/>
        </a:p>
      </dsp:txBody>
      <dsp:txXfrm>
        <a:off x="5472201" y="645"/>
        <a:ext cx="2262336" cy="1357401"/>
      </dsp:txXfrm>
    </dsp:sp>
    <dsp:sp modelId="{2E78D21D-C640-47A8-97C4-2BD6BD6EAE12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Стажировочные площадки</a:t>
          </a:r>
          <a:endParaRPr lang="ru-RU" sz="1900" kern="1200" dirty="0"/>
        </a:p>
      </dsp:txBody>
      <dsp:txXfrm>
        <a:off x="495061" y="1584280"/>
        <a:ext cx="2262336" cy="1357401"/>
      </dsp:txXfrm>
    </dsp:sp>
    <dsp:sp modelId="{D974B929-AB4D-4614-A67D-9EDABDBF3E17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Конкурсы профессионального мастерства</a:t>
          </a:r>
          <a:endParaRPr lang="ru-RU" sz="1900" kern="1200" dirty="0"/>
        </a:p>
      </dsp:txBody>
      <dsp:txXfrm>
        <a:off x="2983631" y="1584280"/>
        <a:ext cx="2262336" cy="1357401"/>
      </dsp:txXfrm>
    </dsp:sp>
    <dsp:sp modelId="{C330A700-BE2E-4CAB-BE47-5173EB422B83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Обобщение опыта работы</a:t>
          </a:r>
          <a:endParaRPr lang="ru-RU" sz="1900" kern="1200" dirty="0"/>
        </a:p>
      </dsp:txBody>
      <dsp:txXfrm>
        <a:off x="5472201" y="1584280"/>
        <a:ext cx="2262336" cy="1357401"/>
      </dsp:txXfrm>
    </dsp:sp>
    <dsp:sp modelId="{E8BC4F63-65CE-42FE-A393-F0BF652F8A7F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Разработка методических материалов</a:t>
          </a:r>
          <a:endParaRPr lang="ru-RU" sz="1900" kern="1200" dirty="0"/>
        </a:p>
      </dsp:txBody>
      <dsp:txXfrm>
        <a:off x="495061" y="3167916"/>
        <a:ext cx="2262336" cy="1357401"/>
      </dsp:txXfrm>
    </dsp:sp>
    <dsp:sp modelId="{BDDB3C20-A9C3-45DD-B304-2A2584AE5337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Инновационная деятельность (РИП)</a:t>
          </a:r>
          <a:endParaRPr lang="ru-RU" sz="1900" kern="1200" dirty="0"/>
        </a:p>
      </dsp:txBody>
      <dsp:txXfrm>
        <a:off x="2983631" y="3167916"/>
        <a:ext cx="2262336" cy="1357401"/>
      </dsp:txXfrm>
    </dsp:sp>
    <dsp:sp modelId="{94939DFA-FA31-467A-80E6-022E2C7583D5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Социальное проектирование</a:t>
          </a:r>
          <a:endParaRPr lang="ru-RU" sz="1900" kern="1200" dirty="0"/>
        </a:p>
      </dsp:txBody>
      <dsp:txXfrm>
        <a:off x="5472201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572E-96A3-47D0-AB37-FBF2E5A62FE0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5975-A8E3-4342-A4B7-01ED2921F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55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5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3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8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9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5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7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8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8C62-0E06-4A43-B378-F8B0D3B2AA59}" type="datetimeFigureOut">
              <a:rPr lang="ru-RU" smtClean="0"/>
              <a:t>вт 19.11.19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36CF-7E34-4D43-B8CF-131EF2C05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4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персонала в системе долговременного ухода: проблемы и пути решения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886200"/>
            <a:ext cx="2952328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Клецкина С.А.</a:t>
            </a:r>
          </a:p>
          <a:p>
            <a:r>
              <a:rPr lang="ru-RU" dirty="0" smtClean="0"/>
              <a:t>Директор Учебно-методического центра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3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Требования к персоналу, вовлеченному в </a:t>
            </a:r>
            <a:r>
              <a:rPr lang="ru-RU" dirty="0" smtClean="0"/>
              <a:t>СДУ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Профессиональные качества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Обладать сформированными:</a:t>
            </a:r>
          </a:p>
          <a:p>
            <a:r>
              <a:rPr lang="ru-RU" dirty="0" smtClean="0"/>
              <a:t>общими компетенциями (организовывать свою работу, анализировать ситуации, использовать информационно-телекоммуникационные технологии, работать в команде)</a:t>
            </a:r>
          </a:p>
          <a:p>
            <a:r>
              <a:rPr lang="ru-RU" dirty="0" smtClean="0"/>
              <a:t>Профессиональными компетенциями (оказывать необходимые виды услуг, осуществлять процесс социального сопровождения)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Личностные качества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Физически вынослив и эмоционально устойчив, желательно без вредных привычек</a:t>
            </a:r>
          </a:p>
          <a:p>
            <a:r>
              <a:rPr lang="ru-RU" dirty="0"/>
              <a:t>Этичность</a:t>
            </a:r>
          </a:p>
          <a:p>
            <a:r>
              <a:rPr lang="ru-RU" dirty="0"/>
              <a:t>Доброжелательность</a:t>
            </a:r>
          </a:p>
          <a:p>
            <a:r>
              <a:rPr lang="ru-RU" dirty="0"/>
              <a:t>Ответственность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951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не так?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Национальный стандарт РФ ГОСТ Р 52883-2007</a:t>
            </a:r>
          </a:p>
          <a:p>
            <a:pPr marL="0" indent="0" algn="ctr">
              <a:buNone/>
            </a:pPr>
            <a:r>
              <a:rPr lang="ru-RU" dirty="0"/>
              <a:t>"Социальное обслуживание населения. Требования к персоналу учреждений</a:t>
            </a:r>
          </a:p>
          <a:p>
            <a:pPr marL="0" indent="0" algn="ctr">
              <a:buNone/>
            </a:pPr>
            <a:r>
              <a:rPr lang="ru-RU" dirty="0"/>
              <a:t>социального обслуживания"</a:t>
            </a:r>
          </a:p>
          <a:p>
            <a:pPr marL="0" indent="0" algn="ctr">
              <a:buNone/>
            </a:pPr>
            <a:r>
              <a:rPr lang="ru-RU" dirty="0"/>
              <a:t>(утв. приказом Федерального агентства по техническому регулированию и</a:t>
            </a:r>
          </a:p>
          <a:p>
            <a:pPr marL="0" indent="0" algn="ctr">
              <a:buNone/>
            </a:pPr>
            <a:r>
              <a:rPr lang="ru-RU" dirty="0"/>
              <a:t>метрологии </a:t>
            </a:r>
            <a:r>
              <a:rPr lang="ru-RU" b="1" dirty="0"/>
              <a:t>от 27 декабря 2007 г. </a:t>
            </a:r>
            <a:r>
              <a:rPr lang="ru-RU" dirty="0"/>
              <a:t>N 561-ст)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обладать, наряду с</a:t>
            </a:r>
            <a:r>
              <a:rPr lang="ru-RU" dirty="0"/>
              <a:t> </a:t>
            </a:r>
            <a:r>
              <a:rPr lang="ru-RU" dirty="0" smtClean="0"/>
              <a:t>соответствующей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валификацией и профессионализмом</a:t>
            </a:r>
            <a:r>
              <a:rPr lang="ru-RU" dirty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высокими </a:t>
            </a:r>
            <a:r>
              <a:rPr lang="ru-RU" dirty="0"/>
              <a:t>моральными и морально-этическим качествами,</a:t>
            </a:r>
          </a:p>
          <a:p>
            <a:r>
              <a:rPr lang="ru-RU" dirty="0"/>
              <a:t>чувством ответственности и руководствоваться в работе принципами гуманности,</a:t>
            </a:r>
          </a:p>
          <a:p>
            <a:r>
              <a:rPr lang="ru-RU" dirty="0"/>
              <a:t>справедливости, объективности и доброжелательности;</a:t>
            </a:r>
          </a:p>
          <a:p>
            <a:r>
              <a:rPr lang="ru-RU" dirty="0"/>
              <a:t>м) при оказании клиентам социальных услуг проявлять к ним максимальную</a:t>
            </a:r>
          </a:p>
          <a:p>
            <a:r>
              <a:rPr lang="ru-RU" dirty="0"/>
              <a:t>чуткость, вежливость, внимание, выдержку, предусмотрительность, терпение и</a:t>
            </a:r>
          </a:p>
          <a:p>
            <a:r>
              <a:rPr lang="ru-RU" dirty="0"/>
              <a:t>учитывать их физическое и психологическое состояние.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3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кадрами – важнейшее звено в организации долговременного ухода.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3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Повышение квалификации, подготовка и переподготовка работников - актуальная задача рыночной экономики.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бучение </a:t>
            </a:r>
            <a:r>
              <a:rPr lang="ru-RU" dirty="0"/>
              <a:t>новым профессиям, а так же переобучение или </a:t>
            </a:r>
            <a:r>
              <a:rPr lang="ru-RU" dirty="0" smtClean="0"/>
              <a:t>переподготовка.</a:t>
            </a:r>
          </a:p>
          <a:p>
            <a:r>
              <a:rPr lang="ru-RU" dirty="0" smtClean="0"/>
              <a:t>Необходимость </a:t>
            </a:r>
            <a:r>
              <a:rPr lang="ru-RU" dirty="0"/>
              <a:t>переподготовки и подготовки работников в соответствии с их специализацией максимально конкретной </a:t>
            </a:r>
            <a:r>
              <a:rPr lang="ru-RU" dirty="0" smtClean="0"/>
              <a:t>направленности</a:t>
            </a:r>
          </a:p>
          <a:p>
            <a:r>
              <a:rPr lang="ru-RU" dirty="0" smtClean="0"/>
              <a:t>Потребность в знаниях смежных областей</a:t>
            </a: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683568" y="5589240"/>
            <a:ext cx="7992888" cy="97840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 повышения профессиональных навыков к профессиональному развитию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Потребности в персонале в рамках СДУ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29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89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 направления обучения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035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 со стрелкой вверх 2"/>
          <p:cNvSpPr/>
          <p:nvPr/>
        </p:nvSpPr>
        <p:spPr>
          <a:xfrm>
            <a:off x="683568" y="5589240"/>
            <a:ext cx="7920880" cy="1202432"/>
          </a:xfrm>
          <a:prstGeom prst="up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Базируется на целях и ценностях работы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57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в УСО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7978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8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Подготовка специалистов на стажировочных площадках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1134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663860"/>
            <a:ext cx="3301586" cy="495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0269"/>
            <a:ext cx="3316122" cy="497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5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74236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8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формирования СДУ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092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204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2" y="579414"/>
            <a:ext cx="8320124" cy="55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4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42188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Система подготовки кадров в Иркутской области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6410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61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Проблемные зоны кадрового характера при внедрении системы долговременного ухода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Введение терминологии, отсутствующей в действующих НПА (ранняя помощь, система долговременного ухода, услуги ухода)</a:t>
            </a:r>
          </a:p>
          <a:p>
            <a:r>
              <a:rPr lang="ru-RU" dirty="0" smtClean="0"/>
              <a:t>Двойные определения (санитарно-гигиенические услуги-услуги ухода; получатели услуг – получатели услуг ухода)</a:t>
            </a:r>
          </a:p>
          <a:p>
            <a:r>
              <a:rPr lang="ru-RU" dirty="0" smtClean="0"/>
              <a:t>Одинаковые трудовые действия и функции в разных профстандартах (соцработник-специалист по уходу-сиделка)</a:t>
            </a:r>
          </a:p>
          <a:p>
            <a:r>
              <a:rPr lang="ru-RU" dirty="0" smtClean="0"/>
              <a:t>Ограниченное количество профессий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3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i="1" smtClean="0">
                <a:solidFill>
                  <a:srgbClr val="C00000"/>
                </a:solidFill>
                <a:latin typeface="Garamond" panose="02020404030301010803" pitchFamily="18" charset="0"/>
              </a:rPr>
              <a:t>Благодарю </a:t>
            </a:r>
            <a:r>
              <a:rPr lang="ru-RU" sz="9600" i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за внимание!</a:t>
            </a:r>
            <a:endParaRPr lang="ru-RU" sz="9600" i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1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Современные вызовы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 smtClean="0"/>
              <a:t>Кризис трудовой культуры и этики</a:t>
            </a:r>
          </a:p>
          <a:p>
            <a:pPr algn="just"/>
            <a:r>
              <a:rPr lang="ru-RU" dirty="0" smtClean="0"/>
              <a:t>Социальная пассивность, дефицит не денежных мотиваций</a:t>
            </a:r>
          </a:p>
          <a:p>
            <a:pPr algn="just"/>
            <a:r>
              <a:rPr lang="ru-RU" dirty="0" smtClean="0"/>
              <a:t>Возникновение, развитие и укоренение общества потребления</a:t>
            </a:r>
          </a:p>
          <a:p>
            <a:pPr algn="just"/>
            <a:r>
              <a:rPr lang="ru-RU" dirty="0" smtClean="0"/>
              <a:t>Стирание идентичностей (национальных, половых, профессиональных, религиозных…)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98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3875809" cy="48840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Формирование целей	 и ценностей деятельности организации при внедрении системы долговременного ухода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02" y="1828800"/>
            <a:ext cx="3519467" cy="36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Льюис Кэрролл  </a:t>
            </a:r>
            <a:br>
              <a:rPr lang="ru-RU" dirty="0" smtClean="0"/>
            </a:br>
            <a:r>
              <a:rPr lang="ru-RU" dirty="0" smtClean="0"/>
              <a:t>«Алиса </a:t>
            </a:r>
            <a:r>
              <a:rPr lang="ru-RU" dirty="0"/>
              <a:t>в стране чудес»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Алиса спросила Чеширского Кота:</a:t>
            </a:r>
            <a:br>
              <a:rPr lang="ru-RU" dirty="0"/>
            </a:br>
            <a:r>
              <a:rPr lang="ru-RU" dirty="0"/>
              <a:t>— Скажите, пожалуйста, куда мне отсюда идти?</a:t>
            </a:r>
            <a:br>
              <a:rPr lang="ru-RU" dirty="0"/>
            </a:br>
            <a:r>
              <a:rPr lang="ru-RU" dirty="0"/>
              <a:t>— А куда ты хочешь попасть? — ответил Кот.</a:t>
            </a:r>
            <a:br>
              <a:rPr lang="ru-RU" dirty="0"/>
            </a:br>
            <a:r>
              <a:rPr lang="ru-RU" dirty="0"/>
              <a:t>— Мне все равно… — сказала Алиса.</a:t>
            </a:r>
            <a:br>
              <a:rPr lang="ru-RU" dirty="0"/>
            </a:br>
            <a:r>
              <a:rPr lang="ru-RU" dirty="0"/>
              <a:t>— Тогда все равно, куда и идти, — заметил Кот.</a:t>
            </a:r>
            <a:br>
              <a:rPr lang="ru-RU" dirty="0"/>
            </a:br>
            <a:r>
              <a:rPr lang="ru-RU" dirty="0"/>
              <a:t>— …только бы попасть куда-нибудь, — пояснила Алиса.</a:t>
            </a:r>
            <a:br>
              <a:rPr lang="ru-RU" dirty="0"/>
            </a:br>
            <a:r>
              <a:rPr lang="ru-RU" dirty="0"/>
              <a:t>— Куда-нибудь ты обязательно попадешь, — сказал Кот. — Нужно только достаточно долго идти.</a:t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этим нельзя было не согласиться. (с)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286794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28266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857789"/>
              </p:ext>
            </p:extLst>
          </p:nvPr>
        </p:nvGraphicFramePr>
        <p:xfrm>
          <a:off x="179512" y="476672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67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рынка профессий в системе долговременного ухода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7488832" cy="4992555"/>
          </a:xfrm>
        </p:spPr>
      </p:pic>
    </p:spTree>
    <p:extLst>
      <p:ext uri="{BB962C8B-B14F-4D97-AF65-F5344CB8AC3E}">
        <p14:creationId xmlns:p14="http://schemas.microsoft.com/office/powerpoint/2010/main" val="198253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Перечень персонала, вовлеченного в СДУ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0591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5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Персонал в системе ухода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Люди: </a:t>
            </a:r>
          </a:p>
          <a:p>
            <a:r>
              <a:rPr lang="ru-RU" dirty="0" smtClean="0"/>
              <a:t>без профильного образования</a:t>
            </a:r>
          </a:p>
          <a:p>
            <a:r>
              <a:rPr lang="ru-RU" dirty="0" smtClean="0"/>
              <a:t>без мотивации к профессиональному росту</a:t>
            </a:r>
          </a:p>
          <a:p>
            <a:r>
              <a:rPr lang="ru-RU" dirty="0"/>
              <a:t>д</a:t>
            </a:r>
            <a:r>
              <a:rPr lang="ru-RU" dirty="0" smtClean="0"/>
              <a:t>лительный период времени выполняющие непрестижную в обществе работу</a:t>
            </a:r>
          </a:p>
          <a:p>
            <a:r>
              <a:rPr lang="ru-RU" dirty="0"/>
              <a:t>п</a:t>
            </a:r>
            <a:r>
              <a:rPr lang="ru-RU" dirty="0" smtClean="0"/>
              <a:t>одверженные профессиональному стрессу</a:t>
            </a:r>
          </a:p>
          <a:p>
            <a:r>
              <a:rPr lang="ru-RU" dirty="0"/>
              <a:t>и</a:t>
            </a:r>
            <a:r>
              <a:rPr lang="ru-RU" dirty="0" smtClean="0"/>
              <a:t>меющие во время выполнения должностных функций власть над получателем услуг</a:t>
            </a:r>
          </a:p>
          <a:p>
            <a:r>
              <a:rPr lang="ru-RU" dirty="0"/>
              <a:t>п</a:t>
            </a:r>
            <a:r>
              <a:rPr lang="ru-RU" dirty="0" smtClean="0"/>
              <a:t>одверженные профессиональной деформации</a:t>
            </a:r>
          </a:p>
        </p:txBody>
      </p:sp>
      <p:sp>
        <p:nvSpPr>
          <p:cNvPr id="2" name="Выноска со стрелкой вверх 1"/>
          <p:cNvSpPr/>
          <p:nvPr/>
        </p:nvSpPr>
        <p:spPr>
          <a:xfrm rot="19425441">
            <a:off x="6612701" y="4731997"/>
            <a:ext cx="2304036" cy="151168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97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Глобальная проблема – профессиональный сленг!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789</Words>
  <Application>Microsoft Office PowerPoint</Application>
  <PresentationFormat>Экран (4:3)</PresentationFormat>
  <Paragraphs>135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Тема Office</vt:lpstr>
      <vt:lpstr>Роль персонала в системе долговременного ухода: проблемы и пути решения</vt:lpstr>
      <vt:lpstr>Основные направления формирования СДУ</vt:lpstr>
      <vt:lpstr>Современные вызовы</vt:lpstr>
      <vt:lpstr>Формирование целей  и ценностей деятельности организации при внедрении системы долговременного ухода</vt:lpstr>
      <vt:lpstr>Льюис Кэрролл   «Алиса в стране чудес»</vt:lpstr>
      <vt:lpstr>Презентация PowerPoint</vt:lpstr>
      <vt:lpstr>Формирование рынка профессий в системе долговременного ухода</vt:lpstr>
      <vt:lpstr>Перечень персонала, вовлеченного в СДУ</vt:lpstr>
      <vt:lpstr>Персонал в системе ухода</vt:lpstr>
      <vt:lpstr>Требования к персоналу, вовлеченному в СДУ</vt:lpstr>
      <vt:lpstr>Что не так?</vt:lpstr>
      <vt:lpstr>Работа с кадрами – важнейшее звено в организации долговременного ухода. </vt:lpstr>
      <vt:lpstr>Повышение квалификации, подготовка и переподготовка работников - актуальная задача рыночной экономики.</vt:lpstr>
      <vt:lpstr>Потребности в персонале в рамках СДУ</vt:lpstr>
      <vt:lpstr>Два направления обучения</vt:lpstr>
      <vt:lpstr>Обучение в УСО</vt:lpstr>
      <vt:lpstr>Подготовка специалистов на стажировочных площадках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подготовки кадров в Иркутской области</vt:lpstr>
      <vt:lpstr>Проблемные зоны кадрового характера при внедрении системы долговременного ухода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персонала в системе долговременного ухода</dc:title>
  <dc:creator>Админ</dc:creator>
  <cp:lastModifiedBy>Клецкина СА</cp:lastModifiedBy>
  <cp:revision>68</cp:revision>
  <dcterms:created xsi:type="dcterms:W3CDTF">2019-03-11T08:57:10Z</dcterms:created>
  <dcterms:modified xsi:type="dcterms:W3CDTF">2019-11-19T07:57:48Z</dcterms:modified>
</cp:coreProperties>
</file>