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4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5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3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6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1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0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3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2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4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8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5D319-53DE-485C-BAAE-E71F18029A47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C03A-12DC-4393-9FDC-D1E2345F9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5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3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2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2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1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3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99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Зеленова</dc:creator>
  <cp:lastModifiedBy>Анастасия Зеленова</cp:lastModifiedBy>
  <cp:revision>1</cp:revision>
  <dcterms:created xsi:type="dcterms:W3CDTF">2019-11-20T12:19:18Z</dcterms:created>
  <dcterms:modified xsi:type="dcterms:W3CDTF">2019-11-20T12:20:43Z</dcterms:modified>
</cp:coreProperties>
</file>