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" y="12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7165B-4772-1D9D-1092-4D9516EE9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CA3123-F28F-41D2-43E1-E6F0F3318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9EF6D-C0A6-2A98-3A76-86E69593C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9E034-ACAE-AEF5-7E83-B220C8E6F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911341-9C1A-B2C3-FB8A-D24909E74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21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52C51-F2DB-DCBB-53D7-6B3AA4AC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D9BC2-82DA-58DE-6420-E32D1A5BE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18830-9866-F8F4-C5F2-34CAA2A94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1DCFA8-AF6F-11A6-D065-749F5E1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9B14FA-CA07-EDBA-8B5D-70793582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08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CBF58-ACCC-E880-1D14-9A5688D79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D72791-0985-28E9-CD67-E22D87EB9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62C84C-0535-E312-4C27-16F2C14B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1055AA-D203-060F-C4E4-05B703FC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7FFD6-4D37-416C-CFC8-84B785211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77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761FD-16BB-C1A1-4E4B-B0844ACD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85FF62-987C-D419-28DD-375179106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43BE39-C1D1-A75D-BDE2-D7660BAB4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1296EE-184C-CC41-22E4-48257F815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D509C7-72A0-BEB0-E57A-7F2F8C0C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5AB7FF-20B5-C596-752C-13C89A4A9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22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E35A4-5F0E-1C2B-DEA0-F6135A1DF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824C47-9A0E-405B-D2C4-584834EDF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283660-8C7A-A884-8B59-B04F1B72D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81DA225-5FB9-D1C0-E16E-5998E01DD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6EE9EB-0548-834D-60E5-8C366ADC4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769C68-F942-78DA-6B2A-CC37D50F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A16584-1ABD-B552-AD62-4500611AC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18C8DB-4356-66A4-8249-96CFE117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0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6F496-DCE3-9E69-67D0-C5F83720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85EE5F-90D9-E89D-6F52-2B6DF626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DC96F9-0367-BDBF-43B6-D64D0EA5D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A69372-DE3F-5737-CD14-7AAB46E0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93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134D8A-3CE5-3CCA-268A-7828EF9D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DDEA3F-6FAC-93E5-C44A-72222E18D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40AA04-4DE2-D639-36AF-AA13DD497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5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140C7-6493-6200-E704-A9F9849D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C05EB-B679-44E4-3487-A29CE8C91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71FDEA-F557-E41E-AA9D-384CDC3D6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A48FD0-12E5-654E-2D06-6625D4DB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02D7C9-794D-284A-2E62-CF6A6356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364E14-D44B-C6B0-53CF-F459E79AA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54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28D5D-077B-14F7-070C-A4C59309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5030816-A891-7D38-DEB1-663C434EA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7D5635-3E19-64BF-823C-7C022ADB3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B9380C-6ED6-E6FB-9FD8-A0F196EE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5C9740-E66C-98DC-0A82-820D836B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A4F101-76AB-B7A6-1E43-94D9539A0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9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2CC94-07F8-1CBE-336F-6BCD27F3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200F44-BCE1-6295-4BA8-BBDBF6DC9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D5C52D-924E-9F5B-EF65-A32A524CC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641273-978B-4A0E-E14E-36C6306DF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24FF48-C901-2B4A-AFC9-AC48CB27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13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22034E-27F1-A098-B227-217D3DA6E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A1DFC4-58AF-60A5-F837-893AE466B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D88D5C-AAE6-0CC5-4E2C-E195BEF1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9831D7-AC55-CD7F-167C-B3DC298C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D51FC2-674D-DCA6-6612-ACEEE2F23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28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1500F-FF46-6CCA-5240-AADB3162C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03921D-5C24-BDA9-9B2E-0AE7E093C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FFD372-6F9A-A82C-248A-B5253B005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5B786-B9C8-44EC-9852-8BAF0B6D06C4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7324D-F3D1-FFA3-349A-ABB2BC44E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FA8B93-453F-1291-2860-7D9140509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6F37A-CFBE-45EB-905F-1CF15B5B3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1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B3A1D-1967-1DE2-3CDD-6522F9DE8E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ADFF4F-2790-757C-8A18-0316A13E74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519635-9306-22DA-0341-74FE4FFD0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5" y="0"/>
            <a:ext cx="11298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86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74A3EF-CE80-4D72-DE7F-89B1F24B5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2" y="0"/>
            <a:ext cx="11179534" cy="6858000"/>
          </a:xfrm>
        </p:spPr>
      </p:pic>
    </p:spTree>
    <p:extLst>
      <p:ext uri="{BB962C8B-B14F-4D97-AF65-F5344CB8AC3E}">
        <p14:creationId xmlns:p14="http://schemas.microsoft.com/office/powerpoint/2010/main" val="4039569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6CB061-FB14-8417-62DD-FF479844C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3" y="0"/>
            <a:ext cx="10869432" cy="6858000"/>
          </a:xfrm>
        </p:spPr>
      </p:pic>
    </p:spTree>
    <p:extLst>
      <p:ext uri="{BB962C8B-B14F-4D97-AF65-F5344CB8AC3E}">
        <p14:creationId xmlns:p14="http://schemas.microsoft.com/office/powerpoint/2010/main" val="390826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4B5BE4-7BA4-6C75-AE4F-D5D3AAB1A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90" y="0"/>
            <a:ext cx="11028458" cy="6858000"/>
          </a:xfrm>
        </p:spPr>
      </p:pic>
    </p:spTree>
    <p:extLst>
      <p:ext uri="{BB962C8B-B14F-4D97-AF65-F5344CB8AC3E}">
        <p14:creationId xmlns:p14="http://schemas.microsoft.com/office/powerpoint/2010/main" val="38900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A9F3A2-4CD0-7FD9-AAC7-A512DA193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4" y="0"/>
            <a:ext cx="10980753" cy="6858000"/>
          </a:xfrm>
        </p:spPr>
      </p:pic>
    </p:spTree>
    <p:extLst>
      <p:ext uri="{BB962C8B-B14F-4D97-AF65-F5344CB8AC3E}">
        <p14:creationId xmlns:p14="http://schemas.microsoft.com/office/powerpoint/2010/main" val="2603892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8AB6CC-D156-116F-5384-27B44F75E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6" y="0"/>
            <a:ext cx="11274950" cy="6857999"/>
          </a:xfrm>
        </p:spPr>
      </p:pic>
    </p:spTree>
    <p:extLst>
      <p:ext uri="{BB962C8B-B14F-4D97-AF65-F5344CB8AC3E}">
        <p14:creationId xmlns:p14="http://schemas.microsoft.com/office/powerpoint/2010/main" val="339636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6B0A07C-B7FA-9A02-44F7-AC5BC8085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3" y="55863"/>
            <a:ext cx="11346511" cy="6778518"/>
          </a:xfrm>
        </p:spPr>
      </p:pic>
    </p:spTree>
    <p:extLst>
      <p:ext uri="{BB962C8B-B14F-4D97-AF65-F5344CB8AC3E}">
        <p14:creationId xmlns:p14="http://schemas.microsoft.com/office/powerpoint/2010/main" val="592871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984199E-3B6E-B081-DB7C-39E6CA4F4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43" y="0"/>
            <a:ext cx="10348367" cy="6858000"/>
          </a:xfrm>
        </p:spPr>
      </p:pic>
    </p:spTree>
    <p:extLst>
      <p:ext uri="{BB962C8B-B14F-4D97-AF65-F5344CB8AC3E}">
        <p14:creationId xmlns:p14="http://schemas.microsoft.com/office/powerpoint/2010/main" val="314102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7D9D1B-31DE-38FB-79EF-DC1315E48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2" y="0"/>
            <a:ext cx="11314706" cy="6858000"/>
          </a:xfrm>
        </p:spPr>
      </p:pic>
    </p:spTree>
    <p:extLst>
      <p:ext uri="{BB962C8B-B14F-4D97-AF65-F5344CB8AC3E}">
        <p14:creationId xmlns:p14="http://schemas.microsoft.com/office/powerpoint/2010/main" val="3638083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</cp:revision>
  <dcterms:created xsi:type="dcterms:W3CDTF">2026-03-25T15:13:47Z</dcterms:created>
  <dcterms:modified xsi:type="dcterms:W3CDTF">2026-03-25T15:13:59Z</dcterms:modified>
</cp:coreProperties>
</file>